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256" r:id="rId2"/>
    <p:sldId id="311" r:id="rId3"/>
    <p:sldId id="313" r:id="rId4"/>
    <p:sldId id="312" r:id="rId5"/>
    <p:sldId id="314" r:id="rId6"/>
    <p:sldId id="315" r:id="rId7"/>
    <p:sldId id="278" r:id="rId8"/>
    <p:sldId id="318" r:id="rId9"/>
    <p:sldId id="324" r:id="rId10"/>
    <p:sldId id="341" r:id="rId11"/>
    <p:sldId id="320" r:id="rId12"/>
    <p:sldId id="322" r:id="rId13"/>
    <p:sldId id="323" r:id="rId14"/>
    <p:sldId id="325" r:id="rId15"/>
    <p:sldId id="326" r:id="rId16"/>
    <p:sldId id="327" r:id="rId17"/>
    <p:sldId id="328" r:id="rId18"/>
    <p:sldId id="329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30" r:id="rId30"/>
    <p:sldId id="277" r:id="rId31"/>
    <p:sldId id="280" r:id="rId32"/>
    <p:sldId id="316" r:id="rId33"/>
    <p:sldId id="317" r:id="rId34"/>
    <p:sldId id="319" r:id="rId35"/>
    <p:sldId id="279" r:id="rId36"/>
    <p:sldId id="257" r:id="rId37"/>
    <p:sldId id="258" r:id="rId38"/>
    <p:sldId id="267" r:id="rId39"/>
    <p:sldId id="268" r:id="rId40"/>
    <p:sldId id="259" r:id="rId41"/>
    <p:sldId id="262" r:id="rId42"/>
    <p:sldId id="269" r:id="rId43"/>
    <p:sldId id="342" r:id="rId44"/>
    <p:sldId id="352" r:id="rId45"/>
    <p:sldId id="270" r:id="rId46"/>
    <p:sldId id="343" r:id="rId47"/>
    <p:sldId id="302" r:id="rId48"/>
    <p:sldId id="264" r:id="rId49"/>
    <p:sldId id="298" r:id="rId50"/>
    <p:sldId id="263" r:id="rId51"/>
    <p:sldId id="300" r:id="rId52"/>
    <p:sldId id="261" r:id="rId53"/>
    <p:sldId id="265" r:id="rId54"/>
    <p:sldId id="299" r:id="rId55"/>
    <p:sldId id="301" r:id="rId56"/>
    <p:sldId id="260" r:id="rId57"/>
    <p:sldId id="272" r:id="rId58"/>
    <p:sldId id="281" r:id="rId59"/>
    <p:sldId id="346" r:id="rId60"/>
    <p:sldId id="345" r:id="rId61"/>
    <p:sldId id="344" r:id="rId62"/>
    <p:sldId id="304" r:id="rId63"/>
    <p:sldId id="347" r:id="rId64"/>
    <p:sldId id="282" r:id="rId65"/>
    <p:sldId id="348" r:id="rId66"/>
    <p:sldId id="349" r:id="rId67"/>
    <p:sldId id="350" r:id="rId68"/>
    <p:sldId id="355" r:id="rId69"/>
    <p:sldId id="271" r:id="rId70"/>
    <p:sldId id="273" r:id="rId71"/>
    <p:sldId id="274" r:id="rId72"/>
    <p:sldId id="275" r:id="rId73"/>
    <p:sldId id="351" r:id="rId74"/>
    <p:sldId id="353" r:id="rId75"/>
    <p:sldId id="284" r:id="rId76"/>
    <p:sldId id="290" r:id="rId77"/>
    <p:sldId id="289" r:id="rId78"/>
    <p:sldId id="358" r:id="rId79"/>
    <p:sldId id="291" r:id="rId80"/>
    <p:sldId id="292" r:id="rId81"/>
    <p:sldId id="293" r:id="rId82"/>
    <p:sldId id="294" r:id="rId83"/>
    <p:sldId id="295" r:id="rId84"/>
    <p:sldId id="357" r:id="rId85"/>
    <p:sldId id="356" r:id="rId86"/>
    <p:sldId id="354" r:id="rId87"/>
    <p:sldId id="296" r:id="rId8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00"/>
    <a:srgbClr val="FFFFCF"/>
    <a:srgbClr val="FFFFF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1EE53-E38F-4FDF-A030-26B9AC98D5DF}" v="614" dt="2024-11-10T10:35:12.6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081" autoAdjust="0"/>
  </p:normalViewPr>
  <p:slideViewPr>
    <p:cSldViewPr snapToGrid="0" showGuides="1">
      <p:cViewPr varScale="1">
        <p:scale>
          <a:sx n="106" d="100"/>
          <a:sy n="106" d="100"/>
        </p:scale>
        <p:origin x="228" y="126"/>
      </p:cViewPr>
      <p:guideLst>
        <p:guide orient="horz" pos="17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95" Type="http://schemas.microsoft.com/office/2015/10/relationships/revisionInfo" Target="revisionInfo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3D01EE53-E38F-4FDF-A030-26B9AC98D5DF}"/>
    <pc:docChg chg="undo redo custSel addSld delSld modSld sldOrd">
      <pc:chgData name="Lucas Jellema" userId="7e183fbb-84e0-44b3-9b03-0792bc8d162b" providerId="ADAL" clId="{3D01EE53-E38F-4FDF-A030-26B9AC98D5DF}" dt="2024-11-10T10:35:12.623" v="2214"/>
      <pc:docMkLst>
        <pc:docMk/>
      </pc:docMkLst>
      <pc:sldChg chg="addSp modSp mod">
        <pc:chgData name="Lucas Jellema" userId="7e183fbb-84e0-44b3-9b03-0792bc8d162b" providerId="ADAL" clId="{3D01EE53-E38F-4FDF-A030-26B9AC98D5DF}" dt="2024-11-09T16:28:46.462" v="715" actId="12788"/>
        <pc:sldMkLst>
          <pc:docMk/>
          <pc:sldMk cId="3814687601" sldId="273"/>
        </pc:sldMkLst>
        <pc:spChg chg="add mod">
          <ac:chgData name="Lucas Jellema" userId="7e183fbb-84e0-44b3-9b03-0792bc8d162b" providerId="ADAL" clId="{3D01EE53-E38F-4FDF-A030-26B9AC98D5DF}" dt="2024-11-09T16:28:46.462" v="715" actId="12788"/>
          <ac:spMkLst>
            <pc:docMk/>
            <pc:sldMk cId="3814687601" sldId="273"/>
            <ac:spMk id="3" creationId="{CFB53D32-5B86-F3E2-275D-B3B68DC48242}"/>
          </ac:spMkLst>
        </pc:spChg>
        <pc:spChg chg="add mod">
          <ac:chgData name="Lucas Jellema" userId="7e183fbb-84e0-44b3-9b03-0792bc8d162b" providerId="ADAL" clId="{3D01EE53-E38F-4FDF-A030-26B9AC98D5DF}" dt="2024-11-09T16:28:46.462" v="715" actId="12788"/>
          <ac:spMkLst>
            <pc:docMk/>
            <pc:sldMk cId="3814687601" sldId="273"/>
            <ac:spMk id="5" creationId="{74B58846-6461-9275-2A35-728EA2106972}"/>
          </ac:spMkLst>
        </pc:spChg>
        <pc:spChg chg="add mod">
          <ac:chgData name="Lucas Jellema" userId="7e183fbb-84e0-44b3-9b03-0792bc8d162b" providerId="ADAL" clId="{3D01EE53-E38F-4FDF-A030-26B9AC98D5DF}" dt="2024-11-09T16:28:46.462" v="715" actId="12788"/>
          <ac:spMkLst>
            <pc:docMk/>
            <pc:sldMk cId="3814687601" sldId="273"/>
            <ac:spMk id="6" creationId="{BFD5C4A7-E21A-96D9-377C-E2593CD8642E}"/>
          </ac:spMkLst>
        </pc:spChg>
        <pc:spChg chg="add mod">
          <ac:chgData name="Lucas Jellema" userId="7e183fbb-84e0-44b3-9b03-0792bc8d162b" providerId="ADAL" clId="{3D01EE53-E38F-4FDF-A030-26B9AC98D5DF}" dt="2024-11-09T16:28:46.462" v="715" actId="12788"/>
          <ac:spMkLst>
            <pc:docMk/>
            <pc:sldMk cId="3814687601" sldId="273"/>
            <ac:spMk id="7" creationId="{47130D30-E57F-DDC1-80AC-C1005D322019}"/>
          </ac:spMkLst>
        </pc:spChg>
      </pc:sldChg>
      <pc:sldChg chg="addSp modSp mod">
        <pc:chgData name="Lucas Jellema" userId="7e183fbb-84e0-44b3-9b03-0792bc8d162b" providerId="ADAL" clId="{3D01EE53-E38F-4FDF-A030-26B9AC98D5DF}" dt="2024-11-09T16:29:08.679" v="736" actId="1035"/>
        <pc:sldMkLst>
          <pc:docMk/>
          <pc:sldMk cId="4056170172" sldId="274"/>
        </pc:sldMkLst>
        <pc:spChg chg="add mod">
          <ac:chgData name="Lucas Jellema" userId="7e183fbb-84e0-44b3-9b03-0792bc8d162b" providerId="ADAL" clId="{3D01EE53-E38F-4FDF-A030-26B9AC98D5DF}" dt="2024-11-09T16:29:00.898" v="716"/>
          <ac:spMkLst>
            <pc:docMk/>
            <pc:sldMk cId="4056170172" sldId="274"/>
            <ac:spMk id="3" creationId="{47808465-08AC-4220-DC2E-FB5E8DD11097}"/>
          </ac:spMkLst>
        </pc:spChg>
        <pc:spChg chg="add mod">
          <ac:chgData name="Lucas Jellema" userId="7e183fbb-84e0-44b3-9b03-0792bc8d162b" providerId="ADAL" clId="{3D01EE53-E38F-4FDF-A030-26B9AC98D5DF}" dt="2024-11-09T16:29:08.679" v="736" actId="1035"/>
          <ac:spMkLst>
            <pc:docMk/>
            <pc:sldMk cId="4056170172" sldId="274"/>
            <ac:spMk id="5" creationId="{BD0658A6-1A5B-6AB1-F24B-73F518113B60}"/>
          </ac:spMkLst>
        </pc:spChg>
        <pc:spChg chg="add mod">
          <ac:chgData name="Lucas Jellema" userId="7e183fbb-84e0-44b3-9b03-0792bc8d162b" providerId="ADAL" clId="{3D01EE53-E38F-4FDF-A030-26B9AC98D5DF}" dt="2024-11-09T16:29:00.898" v="716"/>
          <ac:spMkLst>
            <pc:docMk/>
            <pc:sldMk cId="4056170172" sldId="274"/>
            <ac:spMk id="6" creationId="{043A2D48-4C18-C3A0-DE34-F9B235F92FB6}"/>
          </ac:spMkLst>
        </pc:spChg>
        <pc:spChg chg="add mod">
          <ac:chgData name="Lucas Jellema" userId="7e183fbb-84e0-44b3-9b03-0792bc8d162b" providerId="ADAL" clId="{3D01EE53-E38F-4FDF-A030-26B9AC98D5DF}" dt="2024-11-09T16:29:08.679" v="736" actId="1035"/>
          <ac:spMkLst>
            <pc:docMk/>
            <pc:sldMk cId="4056170172" sldId="274"/>
            <ac:spMk id="7" creationId="{8BE9AB2D-7860-9104-ABF4-A3896DBA8897}"/>
          </ac:spMkLst>
        </pc:spChg>
      </pc:sldChg>
      <pc:sldChg chg="del">
        <pc:chgData name="Lucas Jellema" userId="7e183fbb-84e0-44b3-9b03-0792bc8d162b" providerId="ADAL" clId="{3D01EE53-E38F-4FDF-A030-26B9AC98D5DF}" dt="2024-11-10T09:03:20.196" v="1108" actId="47"/>
        <pc:sldMkLst>
          <pc:docMk/>
          <pc:sldMk cId="2184301910" sldId="276"/>
        </pc:sldMkLst>
      </pc:sldChg>
      <pc:sldChg chg="modSp mod modAnim">
        <pc:chgData name="Lucas Jellema" userId="7e183fbb-84e0-44b3-9b03-0792bc8d162b" providerId="ADAL" clId="{3D01EE53-E38F-4FDF-A030-26B9AC98D5DF}" dt="2024-11-10T09:10:37.627" v="1352"/>
        <pc:sldMkLst>
          <pc:docMk/>
          <pc:sldMk cId="2545368163" sldId="282"/>
        </pc:sldMkLst>
        <pc:spChg chg="mod">
          <ac:chgData name="Lucas Jellema" userId="7e183fbb-84e0-44b3-9b03-0792bc8d162b" providerId="ADAL" clId="{3D01EE53-E38F-4FDF-A030-26B9AC98D5DF}" dt="2024-11-09T16:10:46.720" v="2" actId="20577"/>
          <ac:spMkLst>
            <pc:docMk/>
            <pc:sldMk cId="2545368163" sldId="282"/>
            <ac:spMk id="2" creationId="{9C173D80-3417-C5F7-7752-BBF7B2097A9B}"/>
          </ac:spMkLst>
        </pc:spChg>
        <pc:spChg chg="mod">
          <ac:chgData name="Lucas Jellema" userId="7e183fbb-84e0-44b3-9b03-0792bc8d162b" providerId="ADAL" clId="{3D01EE53-E38F-4FDF-A030-26B9AC98D5DF}" dt="2024-11-10T09:10:28.815" v="1351" actId="1035"/>
          <ac:spMkLst>
            <pc:docMk/>
            <pc:sldMk cId="2545368163" sldId="282"/>
            <ac:spMk id="3" creationId="{9E95F9AF-00CF-1123-195B-3A4FC762D700}"/>
          </ac:spMkLst>
        </pc:spChg>
      </pc:sldChg>
      <pc:sldChg chg="del">
        <pc:chgData name="Lucas Jellema" userId="7e183fbb-84e0-44b3-9b03-0792bc8d162b" providerId="ADAL" clId="{3D01EE53-E38F-4FDF-A030-26B9AC98D5DF}" dt="2024-11-09T16:26:09.897" v="700" actId="47"/>
        <pc:sldMkLst>
          <pc:docMk/>
          <pc:sldMk cId="2648961905" sldId="283"/>
        </pc:sldMkLst>
      </pc:sldChg>
      <pc:sldChg chg="addSp delSp modSp mod ord modAnim">
        <pc:chgData name="Lucas Jellema" userId="7e183fbb-84e0-44b3-9b03-0792bc8d162b" providerId="ADAL" clId="{3D01EE53-E38F-4FDF-A030-26B9AC98D5DF}" dt="2024-11-10T08:50:00.448" v="904" actId="20577"/>
        <pc:sldMkLst>
          <pc:docMk/>
          <pc:sldMk cId="4067131285" sldId="284"/>
        </pc:sldMkLst>
        <pc:spChg chg="mod">
          <ac:chgData name="Lucas Jellema" userId="7e183fbb-84e0-44b3-9b03-0792bc8d162b" providerId="ADAL" clId="{3D01EE53-E38F-4FDF-A030-26B9AC98D5DF}" dt="2024-11-10T08:50:00.448" v="904" actId="20577"/>
          <ac:spMkLst>
            <pc:docMk/>
            <pc:sldMk cId="4067131285" sldId="284"/>
            <ac:spMk id="3" creationId="{B6EED829-B4E6-5F1B-8B0A-F1B65E2CB10B}"/>
          </ac:spMkLst>
        </pc:spChg>
        <pc:spChg chg="add del mod">
          <ac:chgData name="Lucas Jellema" userId="7e183fbb-84e0-44b3-9b03-0792bc8d162b" providerId="ADAL" clId="{3D01EE53-E38F-4FDF-A030-26B9AC98D5DF}" dt="2024-11-10T08:44:58.222" v="841" actId="21"/>
          <ac:spMkLst>
            <pc:docMk/>
            <pc:sldMk cId="4067131285" sldId="284"/>
            <ac:spMk id="4" creationId="{8A74A2B2-B663-ED41-1D0C-8F0AD98021DD}"/>
          </ac:spMkLst>
        </pc:spChg>
        <pc:picChg chg="add mod">
          <ac:chgData name="Lucas Jellema" userId="7e183fbb-84e0-44b3-9b03-0792bc8d162b" providerId="ADAL" clId="{3D01EE53-E38F-4FDF-A030-26B9AC98D5DF}" dt="2024-11-09T16:31:35.951" v="775" actId="1076"/>
          <ac:picMkLst>
            <pc:docMk/>
            <pc:sldMk cId="4067131285" sldId="284"/>
            <ac:picMk id="7170" creationId="{266ABA60-6E40-ABF6-37FF-F03F05752D82}"/>
          </ac:picMkLst>
        </pc:picChg>
      </pc:sldChg>
      <pc:sldChg chg="del">
        <pc:chgData name="Lucas Jellema" userId="7e183fbb-84e0-44b3-9b03-0792bc8d162b" providerId="ADAL" clId="{3D01EE53-E38F-4FDF-A030-26B9AC98D5DF}" dt="2024-11-10T09:03:20.196" v="1108" actId="47"/>
        <pc:sldMkLst>
          <pc:docMk/>
          <pc:sldMk cId="1258221772" sldId="285"/>
        </pc:sldMkLst>
      </pc:sldChg>
      <pc:sldChg chg="del">
        <pc:chgData name="Lucas Jellema" userId="7e183fbb-84e0-44b3-9b03-0792bc8d162b" providerId="ADAL" clId="{3D01EE53-E38F-4FDF-A030-26B9AC98D5DF}" dt="2024-11-10T09:03:20.196" v="1108" actId="47"/>
        <pc:sldMkLst>
          <pc:docMk/>
          <pc:sldMk cId="2980584565" sldId="286"/>
        </pc:sldMkLst>
      </pc:sldChg>
      <pc:sldChg chg="del">
        <pc:chgData name="Lucas Jellema" userId="7e183fbb-84e0-44b3-9b03-0792bc8d162b" providerId="ADAL" clId="{3D01EE53-E38F-4FDF-A030-26B9AC98D5DF}" dt="2024-11-10T09:03:20.196" v="1108" actId="47"/>
        <pc:sldMkLst>
          <pc:docMk/>
          <pc:sldMk cId="3426120981" sldId="287"/>
        </pc:sldMkLst>
      </pc:sldChg>
      <pc:sldChg chg="del">
        <pc:chgData name="Lucas Jellema" userId="7e183fbb-84e0-44b3-9b03-0792bc8d162b" providerId="ADAL" clId="{3D01EE53-E38F-4FDF-A030-26B9AC98D5DF}" dt="2024-11-10T09:03:20.196" v="1108" actId="47"/>
        <pc:sldMkLst>
          <pc:docMk/>
          <pc:sldMk cId="3452201553" sldId="288"/>
        </pc:sldMkLst>
      </pc:sldChg>
      <pc:sldChg chg="addSp delSp modSp mod ord delAnim modAnim">
        <pc:chgData name="Lucas Jellema" userId="7e183fbb-84e0-44b3-9b03-0792bc8d162b" providerId="ADAL" clId="{3D01EE53-E38F-4FDF-A030-26B9AC98D5DF}" dt="2024-11-10T10:18:32.387" v="2028"/>
        <pc:sldMkLst>
          <pc:docMk/>
          <pc:sldMk cId="1481956743" sldId="289"/>
        </pc:sldMkLst>
        <pc:spChg chg="mod">
          <ac:chgData name="Lucas Jellema" userId="7e183fbb-84e0-44b3-9b03-0792bc8d162b" providerId="ADAL" clId="{3D01EE53-E38F-4FDF-A030-26B9AC98D5DF}" dt="2024-11-10T10:12:15.583" v="1961" actId="20577"/>
          <ac:spMkLst>
            <pc:docMk/>
            <pc:sldMk cId="1481956743" sldId="289"/>
            <ac:spMk id="3" creationId="{6DA3A5F7-BFBF-5703-DC29-889B9196B4B8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4" creationId="{7159C5A3-A960-2367-7B18-AF3AB5F5B7E3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5" creationId="{7063DF09-0F06-D2F9-9BE9-A170B437ECDF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7" creationId="{628661EE-CA6E-F941-897D-47976E25D9D9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8" creationId="{2AB450F3-8968-8294-E062-AA938303D30E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9" creationId="{E610AA49-5E8F-F204-180A-EF2350046EE5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10" creationId="{5B917E82-7D44-BC4B-F231-7B6645E6A368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11" creationId="{3A0FF3BB-D0F7-742D-A019-41903AD8E9D2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12" creationId="{C019439F-64AB-5450-5582-17C6D08ACF70}"/>
          </ac:spMkLst>
        </pc:spChg>
        <pc:spChg chg="add del mod">
          <ac:chgData name="Lucas Jellema" userId="7e183fbb-84e0-44b3-9b03-0792bc8d162b" providerId="ADAL" clId="{3D01EE53-E38F-4FDF-A030-26B9AC98D5DF}" dt="2024-11-10T10:13:08.323" v="1964" actId="478"/>
          <ac:spMkLst>
            <pc:docMk/>
            <pc:sldMk cId="1481956743" sldId="289"/>
            <ac:spMk id="13" creationId="{F1738D25-3D96-03DC-BE45-C22148FBEC02}"/>
          </ac:spMkLst>
        </pc:spChg>
        <pc:spChg chg="add mod">
          <ac:chgData name="Lucas Jellema" userId="7e183fbb-84e0-44b3-9b03-0792bc8d162b" providerId="ADAL" clId="{3D01EE53-E38F-4FDF-A030-26B9AC98D5DF}" dt="2024-11-10T10:14:47.378" v="1989" actId="403"/>
          <ac:spMkLst>
            <pc:docMk/>
            <pc:sldMk cId="1481956743" sldId="289"/>
            <ac:spMk id="14" creationId="{677A8FA3-FFEC-FD77-4878-456BB7172B3B}"/>
          </ac:spMkLst>
        </pc:spChg>
        <pc:spChg chg="add mod">
          <ac:chgData name="Lucas Jellema" userId="7e183fbb-84e0-44b3-9b03-0792bc8d162b" providerId="ADAL" clId="{3D01EE53-E38F-4FDF-A030-26B9AC98D5DF}" dt="2024-11-10T10:13:42.444" v="1975" actId="113"/>
          <ac:spMkLst>
            <pc:docMk/>
            <pc:sldMk cId="1481956743" sldId="289"/>
            <ac:spMk id="15" creationId="{EBD68254-F147-8557-0E7C-17F8B86DDEF2}"/>
          </ac:spMkLst>
        </pc:spChg>
        <pc:spChg chg="add mod">
          <ac:chgData name="Lucas Jellema" userId="7e183fbb-84e0-44b3-9b03-0792bc8d162b" providerId="ADAL" clId="{3D01EE53-E38F-4FDF-A030-26B9AC98D5DF}" dt="2024-11-10T10:14:05.072" v="1978"/>
          <ac:spMkLst>
            <pc:docMk/>
            <pc:sldMk cId="1481956743" sldId="289"/>
            <ac:spMk id="16" creationId="{A1428404-83E2-71BD-1F76-6E6FB2D6D43E}"/>
          </ac:spMkLst>
        </pc:spChg>
        <pc:spChg chg="add mod">
          <ac:chgData name="Lucas Jellema" userId="7e183fbb-84e0-44b3-9b03-0792bc8d162b" providerId="ADAL" clId="{3D01EE53-E38F-4FDF-A030-26B9AC98D5DF}" dt="2024-11-10T10:14:20.966" v="1980" actId="108"/>
          <ac:spMkLst>
            <pc:docMk/>
            <pc:sldMk cId="1481956743" sldId="289"/>
            <ac:spMk id="17" creationId="{C1F9A1DE-B1FD-4835-E043-14E110123F4C}"/>
          </ac:spMkLst>
        </pc:spChg>
        <pc:spChg chg="add mod">
          <ac:chgData name="Lucas Jellema" userId="7e183fbb-84e0-44b3-9b03-0792bc8d162b" providerId="ADAL" clId="{3D01EE53-E38F-4FDF-A030-26B9AC98D5DF}" dt="2024-11-10T10:14:36.434" v="1982"/>
          <ac:spMkLst>
            <pc:docMk/>
            <pc:sldMk cId="1481956743" sldId="289"/>
            <ac:spMk id="18" creationId="{417856C3-6776-EDF3-E96E-A951D2B92C30}"/>
          </ac:spMkLst>
        </pc:spChg>
        <pc:spChg chg="add mod">
          <ac:chgData name="Lucas Jellema" userId="7e183fbb-84e0-44b3-9b03-0792bc8d162b" providerId="ADAL" clId="{3D01EE53-E38F-4FDF-A030-26B9AC98D5DF}" dt="2024-11-10T10:15:11.690" v="2009" actId="404"/>
          <ac:spMkLst>
            <pc:docMk/>
            <pc:sldMk cId="1481956743" sldId="289"/>
            <ac:spMk id="19" creationId="{02D0D4AC-8308-7D0B-D7CE-C5F61ADC3AA2}"/>
          </ac:spMkLst>
        </pc:spChg>
        <pc:picChg chg="add mod">
          <ac:chgData name="Lucas Jellema" userId="7e183fbb-84e0-44b3-9b03-0792bc8d162b" providerId="ADAL" clId="{3D01EE53-E38F-4FDF-A030-26B9AC98D5DF}" dt="2024-11-10T10:13:01.900" v="1963" actId="1076"/>
          <ac:picMkLst>
            <pc:docMk/>
            <pc:sldMk cId="1481956743" sldId="289"/>
            <ac:picMk id="6" creationId="{48BB90D9-5C81-3BB6-5BE2-49CE4B318766}"/>
          </ac:picMkLst>
        </pc:picChg>
      </pc:sldChg>
      <pc:sldChg chg="addSp delSp modSp mod ord modAnim">
        <pc:chgData name="Lucas Jellema" userId="7e183fbb-84e0-44b3-9b03-0792bc8d162b" providerId="ADAL" clId="{3D01EE53-E38F-4FDF-A030-26B9AC98D5DF}" dt="2024-11-10T09:02:19.531" v="1107"/>
        <pc:sldMkLst>
          <pc:docMk/>
          <pc:sldMk cId="1151064646" sldId="290"/>
        </pc:sldMkLst>
        <pc:spChg chg="mod">
          <ac:chgData name="Lucas Jellema" userId="7e183fbb-84e0-44b3-9b03-0792bc8d162b" providerId="ADAL" clId="{3D01EE53-E38F-4FDF-A030-26B9AC98D5DF}" dt="2024-11-10T08:51:09.604" v="990" actId="20577"/>
          <ac:spMkLst>
            <pc:docMk/>
            <pc:sldMk cId="1151064646" sldId="290"/>
            <ac:spMk id="3" creationId="{7307AB0B-7045-F289-CC35-6948948199A3}"/>
          </ac:spMkLst>
        </pc:spChg>
        <pc:spChg chg="add mod">
          <ac:chgData name="Lucas Jellema" userId="7e183fbb-84e0-44b3-9b03-0792bc8d162b" providerId="ADAL" clId="{3D01EE53-E38F-4FDF-A030-26B9AC98D5DF}" dt="2024-11-10T08:55:04.006" v="1049" actId="14100"/>
          <ac:spMkLst>
            <pc:docMk/>
            <pc:sldMk cId="1151064646" sldId="290"/>
            <ac:spMk id="4" creationId="{EDCA25F6-B560-A683-9114-B1BAB592CC16}"/>
          </ac:spMkLst>
        </pc:spChg>
        <pc:spChg chg="add mod ord">
          <ac:chgData name="Lucas Jellema" userId="7e183fbb-84e0-44b3-9b03-0792bc8d162b" providerId="ADAL" clId="{3D01EE53-E38F-4FDF-A030-26B9AC98D5DF}" dt="2024-11-10T08:51:37.463" v="995" actId="13822"/>
          <ac:spMkLst>
            <pc:docMk/>
            <pc:sldMk cId="1151064646" sldId="290"/>
            <ac:spMk id="5" creationId="{92726B43-0205-C6B3-6B77-3D3CE963F312}"/>
          </ac:spMkLst>
        </pc:spChg>
        <pc:spChg chg="add mod">
          <ac:chgData name="Lucas Jellema" userId="7e183fbb-84e0-44b3-9b03-0792bc8d162b" providerId="ADAL" clId="{3D01EE53-E38F-4FDF-A030-26B9AC98D5DF}" dt="2024-11-10T08:56:47.166" v="1077" actId="1035"/>
          <ac:spMkLst>
            <pc:docMk/>
            <pc:sldMk cId="1151064646" sldId="290"/>
            <ac:spMk id="7" creationId="{BAC965B8-AD2A-383D-BC98-A3C524D0A52F}"/>
          </ac:spMkLst>
        </pc:spChg>
        <pc:spChg chg="add mod">
          <ac:chgData name="Lucas Jellema" userId="7e183fbb-84e0-44b3-9b03-0792bc8d162b" providerId="ADAL" clId="{3D01EE53-E38F-4FDF-A030-26B9AC98D5DF}" dt="2024-11-10T08:52:58.977" v="1028" actId="2711"/>
          <ac:spMkLst>
            <pc:docMk/>
            <pc:sldMk cId="1151064646" sldId="290"/>
            <ac:spMk id="8" creationId="{FAB18422-C919-E43E-3DA6-926E23E247FF}"/>
          </ac:spMkLst>
        </pc:spChg>
        <pc:spChg chg="add mod ord">
          <ac:chgData name="Lucas Jellema" userId="7e183fbb-84e0-44b3-9b03-0792bc8d162b" providerId="ADAL" clId="{3D01EE53-E38F-4FDF-A030-26B9AC98D5DF}" dt="2024-11-10T08:54:15.198" v="1034" actId="207"/>
          <ac:spMkLst>
            <pc:docMk/>
            <pc:sldMk cId="1151064646" sldId="290"/>
            <ac:spMk id="9" creationId="{B28EAA91-639B-9E5B-DFFF-C6B4C2055B79}"/>
          </ac:spMkLst>
        </pc:spChg>
        <pc:spChg chg="add mod">
          <ac:chgData name="Lucas Jellema" userId="7e183fbb-84e0-44b3-9b03-0792bc8d162b" providerId="ADAL" clId="{3D01EE53-E38F-4FDF-A030-26B9AC98D5DF}" dt="2024-11-10T08:54:48.569" v="1046" actId="1076"/>
          <ac:spMkLst>
            <pc:docMk/>
            <pc:sldMk cId="1151064646" sldId="290"/>
            <ac:spMk id="10" creationId="{569421C7-6C32-3A30-A9BE-59B10215E0E5}"/>
          </ac:spMkLst>
        </pc:spChg>
        <pc:spChg chg="add mod">
          <ac:chgData name="Lucas Jellema" userId="7e183fbb-84e0-44b3-9b03-0792bc8d162b" providerId="ADAL" clId="{3D01EE53-E38F-4FDF-A030-26B9AC98D5DF}" dt="2024-11-10T08:54:47.154" v="1045" actId="1076"/>
          <ac:spMkLst>
            <pc:docMk/>
            <pc:sldMk cId="1151064646" sldId="290"/>
            <ac:spMk id="11" creationId="{FAB3CFAD-9EEC-1866-8107-48BBD6619172}"/>
          </ac:spMkLst>
        </pc:spChg>
        <pc:spChg chg="add mod ord">
          <ac:chgData name="Lucas Jellema" userId="7e183fbb-84e0-44b3-9b03-0792bc8d162b" providerId="ADAL" clId="{3D01EE53-E38F-4FDF-A030-26B9AC98D5DF}" dt="2024-11-10T08:54:55.572" v="1048" actId="166"/>
          <ac:spMkLst>
            <pc:docMk/>
            <pc:sldMk cId="1151064646" sldId="290"/>
            <ac:spMk id="12" creationId="{BE7EB75C-615F-DF2E-E958-570EE45490FD}"/>
          </ac:spMkLst>
        </pc:spChg>
        <pc:spChg chg="add mod">
          <ac:chgData name="Lucas Jellema" userId="7e183fbb-84e0-44b3-9b03-0792bc8d162b" providerId="ADAL" clId="{3D01EE53-E38F-4FDF-A030-26B9AC98D5DF}" dt="2024-11-10T08:54:52.203" v="1047" actId="1076"/>
          <ac:spMkLst>
            <pc:docMk/>
            <pc:sldMk cId="1151064646" sldId="290"/>
            <ac:spMk id="13" creationId="{0EB2E1BD-9DF3-4B77-76D0-993FF2A3A5B9}"/>
          </ac:spMkLst>
        </pc:spChg>
        <pc:spChg chg="add del mod">
          <ac:chgData name="Lucas Jellema" userId="7e183fbb-84e0-44b3-9b03-0792bc8d162b" providerId="ADAL" clId="{3D01EE53-E38F-4FDF-A030-26B9AC98D5DF}" dt="2024-11-10T08:55:54.668" v="1060" actId="478"/>
          <ac:spMkLst>
            <pc:docMk/>
            <pc:sldMk cId="1151064646" sldId="290"/>
            <ac:spMk id="14" creationId="{27D5CE93-1962-D3A2-A60D-427FB41BEBE1}"/>
          </ac:spMkLst>
        </pc:spChg>
        <pc:spChg chg="add del mod">
          <ac:chgData name="Lucas Jellema" userId="7e183fbb-84e0-44b3-9b03-0792bc8d162b" providerId="ADAL" clId="{3D01EE53-E38F-4FDF-A030-26B9AC98D5DF}" dt="2024-11-10T08:55:54.668" v="1060" actId="478"/>
          <ac:spMkLst>
            <pc:docMk/>
            <pc:sldMk cId="1151064646" sldId="290"/>
            <ac:spMk id="15" creationId="{74018444-F82B-833C-6C4C-0DDAE2507188}"/>
          </ac:spMkLst>
        </pc:spChg>
        <pc:spChg chg="add del mod">
          <ac:chgData name="Lucas Jellema" userId="7e183fbb-84e0-44b3-9b03-0792bc8d162b" providerId="ADAL" clId="{3D01EE53-E38F-4FDF-A030-26B9AC98D5DF}" dt="2024-11-10T08:55:54.668" v="1060" actId="478"/>
          <ac:spMkLst>
            <pc:docMk/>
            <pc:sldMk cId="1151064646" sldId="290"/>
            <ac:spMk id="16" creationId="{AD491CA3-892E-8A0C-8072-DC4784E411C3}"/>
          </ac:spMkLst>
        </pc:spChg>
        <pc:spChg chg="add mod">
          <ac:chgData name="Lucas Jellema" userId="7e183fbb-84e0-44b3-9b03-0792bc8d162b" providerId="ADAL" clId="{3D01EE53-E38F-4FDF-A030-26B9AC98D5DF}" dt="2024-11-10T08:55:58.172" v="1061" actId="1076"/>
          <ac:spMkLst>
            <pc:docMk/>
            <pc:sldMk cId="1151064646" sldId="290"/>
            <ac:spMk id="17" creationId="{192C29FE-745D-251C-FD55-D8F5834519A6}"/>
          </ac:spMkLst>
        </pc:spChg>
        <pc:spChg chg="add mod">
          <ac:chgData name="Lucas Jellema" userId="7e183fbb-84e0-44b3-9b03-0792bc8d162b" providerId="ADAL" clId="{3D01EE53-E38F-4FDF-A030-26B9AC98D5DF}" dt="2024-11-10T08:56:00.469" v="1062" actId="1076"/>
          <ac:spMkLst>
            <pc:docMk/>
            <pc:sldMk cId="1151064646" sldId="290"/>
            <ac:spMk id="18" creationId="{D4328E6C-DF8E-E938-A40B-2F60D31BAA96}"/>
          </ac:spMkLst>
        </pc:spChg>
        <pc:spChg chg="add mod">
          <ac:chgData name="Lucas Jellema" userId="7e183fbb-84e0-44b3-9b03-0792bc8d162b" providerId="ADAL" clId="{3D01EE53-E38F-4FDF-A030-26B9AC98D5DF}" dt="2024-11-10T08:56:05.246" v="1064" actId="1076"/>
          <ac:spMkLst>
            <pc:docMk/>
            <pc:sldMk cId="1151064646" sldId="290"/>
            <ac:spMk id="19" creationId="{9F1FEE31-A418-B234-A30B-84DF9AFEA8D1}"/>
          </ac:spMkLst>
        </pc:spChg>
        <pc:spChg chg="add mod">
          <ac:chgData name="Lucas Jellema" userId="7e183fbb-84e0-44b3-9b03-0792bc8d162b" providerId="ADAL" clId="{3D01EE53-E38F-4FDF-A030-26B9AC98D5DF}" dt="2024-11-10T08:56:02.415" v="1063" actId="1076"/>
          <ac:spMkLst>
            <pc:docMk/>
            <pc:sldMk cId="1151064646" sldId="290"/>
            <ac:spMk id="20" creationId="{29E47CB5-A4E3-8B70-5F07-0F4E3A11D8A2}"/>
          </ac:spMkLst>
        </pc:spChg>
        <pc:spChg chg="add mod">
          <ac:chgData name="Lucas Jellema" userId="7e183fbb-84e0-44b3-9b03-0792bc8d162b" providerId="ADAL" clId="{3D01EE53-E38F-4FDF-A030-26B9AC98D5DF}" dt="2024-11-10T08:58:03.008" v="1084"/>
          <ac:spMkLst>
            <pc:docMk/>
            <pc:sldMk cId="1151064646" sldId="290"/>
            <ac:spMk id="21" creationId="{1D22804D-9F8D-8CC7-5980-18FB7A343057}"/>
          </ac:spMkLst>
        </pc:spChg>
        <pc:spChg chg="add mod">
          <ac:chgData name="Lucas Jellema" userId="7e183fbb-84e0-44b3-9b03-0792bc8d162b" providerId="ADAL" clId="{3D01EE53-E38F-4FDF-A030-26B9AC98D5DF}" dt="2024-11-10T08:58:03.008" v="1084"/>
          <ac:spMkLst>
            <pc:docMk/>
            <pc:sldMk cId="1151064646" sldId="290"/>
            <ac:spMk id="22" creationId="{24BCAE16-8640-9170-6E50-755C692AB415}"/>
          </ac:spMkLst>
        </pc:spChg>
        <pc:spChg chg="add mod">
          <ac:chgData name="Lucas Jellema" userId="7e183fbb-84e0-44b3-9b03-0792bc8d162b" providerId="ADAL" clId="{3D01EE53-E38F-4FDF-A030-26B9AC98D5DF}" dt="2024-11-10T08:58:03.008" v="1084"/>
          <ac:spMkLst>
            <pc:docMk/>
            <pc:sldMk cId="1151064646" sldId="290"/>
            <ac:spMk id="23" creationId="{FFE1E87C-57AB-5893-EDD7-8169FEF2772F}"/>
          </ac:spMkLst>
        </pc:spChg>
        <pc:spChg chg="add mod">
          <ac:chgData name="Lucas Jellema" userId="7e183fbb-84e0-44b3-9b03-0792bc8d162b" providerId="ADAL" clId="{3D01EE53-E38F-4FDF-A030-26B9AC98D5DF}" dt="2024-11-10T08:58:03.008" v="1084"/>
          <ac:spMkLst>
            <pc:docMk/>
            <pc:sldMk cId="1151064646" sldId="290"/>
            <ac:spMk id="24" creationId="{395FEEFD-55CF-829A-E86A-216AA0D16765}"/>
          </ac:spMkLst>
        </pc:spChg>
        <pc:spChg chg="add mod">
          <ac:chgData name="Lucas Jellema" userId="7e183fbb-84e0-44b3-9b03-0792bc8d162b" providerId="ADAL" clId="{3D01EE53-E38F-4FDF-A030-26B9AC98D5DF}" dt="2024-11-10T09:01:04.001" v="1096" actId="207"/>
          <ac:spMkLst>
            <pc:docMk/>
            <pc:sldMk cId="1151064646" sldId="290"/>
            <ac:spMk id="25" creationId="{1A952313-F752-8EF6-ACDA-99FE7089F4DE}"/>
          </ac:spMkLst>
        </pc:spChg>
        <pc:spChg chg="add">
          <ac:chgData name="Lucas Jellema" userId="7e183fbb-84e0-44b3-9b03-0792bc8d162b" providerId="ADAL" clId="{3D01EE53-E38F-4FDF-A030-26B9AC98D5DF}" dt="2024-11-10T09:01:13.315" v="1097" actId="11529"/>
          <ac:spMkLst>
            <pc:docMk/>
            <pc:sldMk cId="1151064646" sldId="290"/>
            <ac:spMk id="26" creationId="{16E08FA2-53B8-E13C-DA7D-8C8E529A12DA}"/>
          </ac:spMkLst>
        </pc:spChg>
        <pc:picChg chg="add mod">
          <ac:chgData name="Lucas Jellema" userId="7e183fbb-84e0-44b3-9b03-0792bc8d162b" providerId="ADAL" clId="{3D01EE53-E38F-4FDF-A030-26B9AC98D5DF}" dt="2024-11-10T08:52:38.928" v="1018" actId="1076"/>
          <ac:picMkLst>
            <pc:docMk/>
            <pc:sldMk cId="1151064646" sldId="290"/>
            <ac:picMk id="6" creationId="{0CCFE786-4981-89D7-2B56-4CAA5E381ACA}"/>
          </ac:picMkLst>
        </pc:picChg>
        <pc:picChg chg="add mod">
          <ac:chgData name="Lucas Jellema" userId="7e183fbb-84e0-44b3-9b03-0792bc8d162b" providerId="ADAL" clId="{3D01EE53-E38F-4FDF-A030-26B9AC98D5DF}" dt="2024-11-10T08:54:20.116" v="1035" actId="1076"/>
          <ac:picMkLst>
            <pc:docMk/>
            <pc:sldMk cId="1151064646" sldId="290"/>
            <ac:picMk id="8194" creationId="{37602985-E165-8A71-A73C-B26ACE60E615}"/>
          </ac:picMkLst>
        </pc:picChg>
      </pc:sldChg>
      <pc:sldChg chg="modSp modAnim">
        <pc:chgData name="Lucas Jellema" userId="7e183fbb-84e0-44b3-9b03-0792bc8d162b" providerId="ADAL" clId="{3D01EE53-E38F-4FDF-A030-26B9AC98D5DF}" dt="2024-11-10T09:15:44.579" v="1439" actId="20577"/>
        <pc:sldMkLst>
          <pc:docMk/>
          <pc:sldMk cId="166601751" sldId="292"/>
        </pc:sldMkLst>
        <pc:spChg chg="mod">
          <ac:chgData name="Lucas Jellema" userId="7e183fbb-84e0-44b3-9b03-0792bc8d162b" providerId="ADAL" clId="{3D01EE53-E38F-4FDF-A030-26B9AC98D5DF}" dt="2024-11-10T09:15:44.579" v="1439" actId="20577"/>
          <ac:spMkLst>
            <pc:docMk/>
            <pc:sldMk cId="166601751" sldId="292"/>
            <ac:spMk id="2" creationId="{5CD4A3BD-535C-D533-1D00-532281226B42}"/>
          </ac:spMkLst>
        </pc:spChg>
      </pc:sldChg>
      <pc:sldChg chg="modSp mod modAnim">
        <pc:chgData name="Lucas Jellema" userId="7e183fbb-84e0-44b3-9b03-0792bc8d162b" providerId="ADAL" clId="{3D01EE53-E38F-4FDF-A030-26B9AC98D5DF}" dt="2024-11-10T09:19:24.369" v="1495" actId="313"/>
        <pc:sldMkLst>
          <pc:docMk/>
          <pc:sldMk cId="1243888391" sldId="293"/>
        </pc:sldMkLst>
        <pc:spChg chg="mod">
          <ac:chgData name="Lucas Jellema" userId="7e183fbb-84e0-44b3-9b03-0792bc8d162b" providerId="ADAL" clId="{3D01EE53-E38F-4FDF-A030-26B9AC98D5DF}" dt="2024-11-10T09:19:23.964" v="1494" actId="313"/>
          <ac:spMkLst>
            <pc:docMk/>
            <pc:sldMk cId="1243888391" sldId="293"/>
            <ac:spMk id="4" creationId="{468AB944-4901-B6F0-FA92-CA678973E2E2}"/>
          </ac:spMkLst>
        </pc:spChg>
      </pc:sldChg>
      <pc:sldChg chg="modSp mod modAnim">
        <pc:chgData name="Lucas Jellema" userId="7e183fbb-84e0-44b3-9b03-0792bc8d162b" providerId="ADAL" clId="{3D01EE53-E38F-4FDF-A030-26B9AC98D5DF}" dt="2024-11-10T09:20:22.304" v="1507"/>
        <pc:sldMkLst>
          <pc:docMk/>
          <pc:sldMk cId="1493269877" sldId="294"/>
        </pc:sldMkLst>
        <pc:spChg chg="mod">
          <ac:chgData name="Lucas Jellema" userId="7e183fbb-84e0-44b3-9b03-0792bc8d162b" providerId="ADAL" clId="{3D01EE53-E38F-4FDF-A030-26B9AC98D5DF}" dt="2024-11-10T09:20:10.065" v="1504" actId="20577"/>
          <ac:spMkLst>
            <pc:docMk/>
            <pc:sldMk cId="1493269877" sldId="294"/>
            <ac:spMk id="4" creationId="{468AB944-4901-B6F0-FA92-CA678973E2E2}"/>
          </ac:spMkLst>
        </pc:spChg>
      </pc:sldChg>
      <pc:sldChg chg="modSp mod modAnim">
        <pc:chgData name="Lucas Jellema" userId="7e183fbb-84e0-44b3-9b03-0792bc8d162b" providerId="ADAL" clId="{3D01EE53-E38F-4FDF-A030-26B9AC98D5DF}" dt="2024-11-10T09:21:50.794" v="1545"/>
        <pc:sldMkLst>
          <pc:docMk/>
          <pc:sldMk cId="3946777608" sldId="295"/>
        </pc:sldMkLst>
        <pc:spChg chg="mod">
          <ac:chgData name="Lucas Jellema" userId="7e183fbb-84e0-44b3-9b03-0792bc8d162b" providerId="ADAL" clId="{3D01EE53-E38F-4FDF-A030-26B9AC98D5DF}" dt="2024-11-10T09:21:26.438" v="1541" actId="20577"/>
          <ac:spMkLst>
            <pc:docMk/>
            <pc:sldMk cId="3946777608" sldId="295"/>
            <ac:spMk id="4" creationId="{468AB944-4901-B6F0-FA92-CA678973E2E2}"/>
          </ac:spMkLst>
        </pc:spChg>
      </pc:sldChg>
      <pc:sldChg chg="addSp delSp modSp mod modAnim">
        <pc:chgData name="Lucas Jellema" userId="7e183fbb-84e0-44b3-9b03-0792bc8d162b" providerId="ADAL" clId="{3D01EE53-E38F-4FDF-A030-26B9AC98D5DF}" dt="2024-11-10T10:35:12.623" v="2214"/>
        <pc:sldMkLst>
          <pc:docMk/>
          <pc:sldMk cId="3810560281" sldId="296"/>
        </pc:sldMkLst>
        <pc:spChg chg="mod">
          <ac:chgData name="Lucas Jellema" userId="7e183fbb-84e0-44b3-9b03-0792bc8d162b" providerId="ADAL" clId="{3D01EE53-E38F-4FDF-A030-26B9AC98D5DF}" dt="2024-11-10T09:04:30.993" v="1122" actId="20577"/>
          <ac:spMkLst>
            <pc:docMk/>
            <pc:sldMk cId="3810560281" sldId="296"/>
            <ac:spMk id="2" creationId="{F4FB6FD8-31A3-6595-3754-D7DCA2EB0313}"/>
          </ac:spMkLst>
        </pc:spChg>
        <pc:spChg chg="mod">
          <ac:chgData name="Lucas Jellema" userId="7e183fbb-84e0-44b3-9b03-0792bc8d162b" providerId="ADAL" clId="{3D01EE53-E38F-4FDF-A030-26B9AC98D5DF}" dt="2024-11-10T10:31:06.075" v="2196" actId="20577"/>
          <ac:spMkLst>
            <pc:docMk/>
            <pc:sldMk cId="3810560281" sldId="296"/>
            <ac:spMk id="3" creationId="{F89D58CC-F089-3BD9-A612-D96BC275FC65}"/>
          </ac:spMkLst>
        </pc:spChg>
        <pc:picChg chg="add mod">
          <ac:chgData name="Lucas Jellema" userId="7e183fbb-84e0-44b3-9b03-0792bc8d162b" providerId="ADAL" clId="{3D01EE53-E38F-4FDF-A030-26B9AC98D5DF}" dt="2024-11-10T09:07:12.373" v="1257" actId="1036"/>
          <ac:picMkLst>
            <pc:docMk/>
            <pc:sldMk cId="3810560281" sldId="296"/>
            <ac:picMk id="4" creationId="{495EC747-2300-11D3-C948-4E66AC5ECEFC}"/>
          </ac:picMkLst>
        </pc:picChg>
        <pc:picChg chg="add mod">
          <ac:chgData name="Lucas Jellema" userId="7e183fbb-84e0-44b3-9b03-0792bc8d162b" providerId="ADAL" clId="{3D01EE53-E38F-4FDF-A030-26B9AC98D5DF}" dt="2024-11-10T09:07:29.488" v="1260" actId="1076"/>
          <ac:picMkLst>
            <pc:docMk/>
            <pc:sldMk cId="3810560281" sldId="296"/>
            <ac:picMk id="5" creationId="{A04F0B4E-5BCF-2514-1853-C27C32D52A15}"/>
          </ac:picMkLst>
        </pc:picChg>
        <pc:picChg chg="add del mod">
          <ac:chgData name="Lucas Jellema" userId="7e183fbb-84e0-44b3-9b03-0792bc8d162b" providerId="ADAL" clId="{3D01EE53-E38F-4FDF-A030-26B9AC98D5DF}" dt="2024-11-10T10:26:14.747" v="2063" actId="21"/>
          <ac:picMkLst>
            <pc:docMk/>
            <pc:sldMk cId="3810560281" sldId="296"/>
            <ac:picMk id="6" creationId="{C8A051F2-6F51-A43F-E082-0B66E4E8B928}"/>
          </ac:picMkLst>
        </pc:picChg>
        <pc:picChg chg="add mod">
          <ac:chgData name="Lucas Jellema" userId="7e183fbb-84e0-44b3-9b03-0792bc8d162b" providerId="ADAL" clId="{3D01EE53-E38F-4FDF-A030-26B9AC98D5DF}" dt="2024-11-10T10:33:40.819" v="2203" actId="1076"/>
          <ac:picMkLst>
            <pc:docMk/>
            <pc:sldMk cId="3810560281" sldId="296"/>
            <ac:picMk id="8" creationId="{F3D4CDE1-48D8-53F0-1CB0-04DB9706AEC6}"/>
          </ac:picMkLst>
        </pc:picChg>
        <pc:picChg chg="add mod">
          <ac:chgData name="Lucas Jellema" userId="7e183fbb-84e0-44b3-9b03-0792bc8d162b" providerId="ADAL" clId="{3D01EE53-E38F-4FDF-A030-26B9AC98D5DF}" dt="2024-11-10T10:33:45.449" v="2204" actId="1076"/>
          <ac:picMkLst>
            <pc:docMk/>
            <pc:sldMk cId="3810560281" sldId="296"/>
            <ac:picMk id="10" creationId="{D2060F3D-CBB9-B407-6D89-AA3074338DEA}"/>
          </ac:picMkLst>
        </pc:picChg>
        <pc:picChg chg="add mod">
          <ac:chgData name="Lucas Jellema" userId="7e183fbb-84e0-44b3-9b03-0792bc8d162b" providerId="ADAL" clId="{3D01EE53-E38F-4FDF-A030-26B9AC98D5DF}" dt="2024-11-10T10:34:45.908" v="2211" actId="1076"/>
          <ac:picMkLst>
            <pc:docMk/>
            <pc:sldMk cId="3810560281" sldId="296"/>
            <ac:picMk id="17" creationId="{EAA65538-DA24-3B67-822A-7B10186B549E}"/>
          </ac:picMkLst>
        </pc:picChg>
        <pc:picChg chg="add mod">
          <ac:chgData name="Lucas Jellema" userId="7e183fbb-84e0-44b3-9b03-0792bc8d162b" providerId="ADAL" clId="{3D01EE53-E38F-4FDF-A030-26B9AC98D5DF}" dt="2024-11-10T09:27:42.809" v="1591" actId="1076"/>
          <ac:picMkLst>
            <pc:docMk/>
            <pc:sldMk cId="3810560281" sldId="296"/>
            <ac:picMk id="9218" creationId="{A7EE0A61-FB3D-8410-0B80-55150CDABDC1}"/>
          </ac:picMkLst>
        </pc:picChg>
        <pc:picChg chg="add mod">
          <ac:chgData name="Lucas Jellema" userId="7e183fbb-84e0-44b3-9b03-0792bc8d162b" providerId="ADAL" clId="{3D01EE53-E38F-4FDF-A030-26B9AC98D5DF}" dt="2024-11-10T09:27:41.437" v="1590" actId="1076"/>
          <ac:picMkLst>
            <pc:docMk/>
            <pc:sldMk cId="3810560281" sldId="296"/>
            <ac:picMk id="9220" creationId="{EF1C28BE-3EC8-382D-6A01-FC8DA47DC783}"/>
          </ac:picMkLst>
        </pc:picChg>
        <pc:cxnChg chg="add mod">
          <ac:chgData name="Lucas Jellema" userId="7e183fbb-84e0-44b3-9b03-0792bc8d162b" providerId="ADAL" clId="{3D01EE53-E38F-4FDF-A030-26B9AC98D5DF}" dt="2024-11-10T10:33:58.480" v="2206" actId="13822"/>
          <ac:cxnSpMkLst>
            <pc:docMk/>
            <pc:sldMk cId="3810560281" sldId="296"/>
            <ac:cxnSpMk id="12" creationId="{C1EB7907-BAB9-7EDC-3B40-5542A6600561}"/>
          </ac:cxnSpMkLst>
        </pc:cxnChg>
        <pc:cxnChg chg="add mod">
          <ac:chgData name="Lucas Jellema" userId="7e183fbb-84e0-44b3-9b03-0792bc8d162b" providerId="ADAL" clId="{3D01EE53-E38F-4FDF-A030-26B9AC98D5DF}" dt="2024-11-10T10:34:07.446" v="2209" actId="14100"/>
          <ac:cxnSpMkLst>
            <pc:docMk/>
            <pc:sldMk cId="3810560281" sldId="296"/>
            <ac:cxnSpMk id="13" creationId="{77E0B402-17CF-34A2-CCE6-29A658974469}"/>
          </ac:cxnSpMkLst>
        </pc:cxnChg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1738351873" sldId="297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467943486" sldId="303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2247142758" sldId="305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2430146582" sldId="306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920290913" sldId="307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845160810" sldId="308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138307376" sldId="309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709307989" sldId="310"/>
        </pc:sldMkLst>
      </pc:sldChg>
      <pc:sldChg chg="modSp mod">
        <pc:chgData name="Lucas Jellema" userId="7e183fbb-84e0-44b3-9b03-0792bc8d162b" providerId="ADAL" clId="{3D01EE53-E38F-4FDF-A030-26B9AC98D5DF}" dt="2024-11-10T10:26:54.422" v="2076" actId="1076"/>
        <pc:sldMkLst>
          <pc:docMk/>
          <pc:sldMk cId="1281769858" sldId="317"/>
        </pc:sldMkLst>
        <pc:spChg chg="mod">
          <ac:chgData name="Lucas Jellema" userId="7e183fbb-84e0-44b3-9b03-0792bc8d162b" providerId="ADAL" clId="{3D01EE53-E38F-4FDF-A030-26B9AC98D5DF}" dt="2024-11-10T10:26:54.422" v="2076" actId="1076"/>
          <ac:spMkLst>
            <pc:docMk/>
            <pc:sldMk cId="1281769858" sldId="317"/>
            <ac:spMk id="2" creationId="{D872AD94-A3E9-5CCF-8A0D-FD71F3F1DA1D}"/>
          </ac:spMkLst>
        </pc:spChg>
      </pc:sldChg>
      <pc:sldChg chg="modSp">
        <pc:chgData name="Lucas Jellema" userId="7e183fbb-84e0-44b3-9b03-0792bc8d162b" providerId="ADAL" clId="{3D01EE53-E38F-4FDF-A030-26B9AC98D5DF}" dt="2024-11-10T10:21:09.743" v="2031" actId="20577"/>
        <pc:sldMkLst>
          <pc:docMk/>
          <pc:sldMk cId="2732930984" sldId="345"/>
        </pc:sldMkLst>
        <pc:spChg chg="mod">
          <ac:chgData name="Lucas Jellema" userId="7e183fbb-84e0-44b3-9b03-0792bc8d162b" providerId="ADAL" clId="{3D01EE53-E38F-4FDF-A030-26B9AC98D5DF}" dt="2024-11-10T10:21:09.743" v="2031" actId="20577"/>
          <ac:spMkLst>
            <pc:docMk/>
            <pc:sldMk cId="2732930984" sldId="345"/>
            <ac:spMk id="3" creationId="{9DA5735D-EC3E-18AB-181D-FDE7F961FA95}"/>
          </ac:spMkLst>
        </pc:spChg>
      </pc:sldChg>
      <pc:sldChg chg="modSp new mod">
        <pc:chgData name="Lucas Jellema" userId="7e183fbb-84e0-44b3-9b03-0792bc8d162b" providerId="ADAL" clId="{3D01EE53-E38F-4FDF-A030-26B9AC98D5DF}" dt="2024-11-09T16:12:11.746" v="25" actId="20577"/>
        <pc:sldMkLst>
          <pc:docMk/>
          <pc:sldMk cId="4005979852" sldId="347"/>
        </pc:sldMkLst>
        <pc:spChg chg="mod">
          <ac:chgData name="Lucas Jellema" userId="7e183fbb-84e0-44b3-9b03-0792bc8d162b" providerId="ADAL" clId="{3D01EE53-E38F-4FDF-A030-26B9AC98D5DF}" dt="2024-11-09T16:12:11.746" v="25" actId="20577"/>
          <ac:spMkLst>
            <pc:docMk/>
            <pc:sldMk cId="4005979852" sldId="347"/>
            <ac:spMk id="2" creationId="{8A196CDF-CE66-376D-8FDB-74CA09DF14C5}"/>
          </ac:spMkLst>
        </pc:spChg>
      </pc:sldChg>
      <pc:sldChg chg="modSp add mod modAnim">
        <pc:chgData name="Lucas Jellema" userId="7e183fbb-84e0-44b3-9b03-0792bc8d162b" providerId="ADAL" clId="{3D01EE53-E38F-4FDF-A030-26B9AC98D5DF}" dt="2024-11-10T09:10:46.044" v="1353"/>
        <pc:sldMkLst>
          <pc:docMk/>
          <pc:sldMk cId="3302562295" sldId="348"/>
        </pc:sldMkLst>
        <pc:spChg chg="mod">
          <ac:chgData name="Lucas Jellema" userId="7e183fbb-84e0-44b3-9b03-0792bc8d162b" providerId="ADAL" clId="{3D01EE53-E38F-4FDF-A030-26B9AC98D5DF}" dt="2024-11-09T16:19:45.121" v="411" actId="20577"/>
          <ac:spMkLst>
            <pc:docMk/>
            <pc:sldMk cId="3302562295" sldId="348"/>
            <ac:spMk id="3" creationId="{9E95F9AF-00CF-1123-195B-3A4FC762D700}"/>
          </ac:spMkLst>
        </pc:spChg>
      </pc:sldChg>
      <pc:sldChg chg="addSp delSp modSp add mod ord delAnim modAnim">
        <pc:chgData name="Lucas Jellema" userId="7e183fbb-84e0-44b3-9b03-0792bc8d162b" providerId="ADAL" clId="{3D01EE53-E38F-4FDF-A030-26B9AC98D5DF}" dt="2024-11-09T16:22:19.818" v="511" actId="6549"/>
        <pc:sldMkLst>
          <pc:docMk/>
          <pc:sldMk cId="3175156046" sldId="349"/>
        </pc:sldMkLst>
        <pc:spChg chg="mod">
          <ac:chgData name="Lucas Jellema" userId="7e183fbb-84e0-44b3-9b03-0792bc8d162b" providerId="ADAL" clId="{3D01EE53-E38F-4FDF-A030-26B9AC98D5DF}" dt="2024-11-09T16:22:19.818" v="511" actId="6549"/>
          <ac:spMkLst>
            <pc:docMk/>
            <pc:sldMk cId="3175156046" sldId="349"/>
            <ac:spMk id="2" creationId="{F8FED1F1-E21E-0879-BDF6-26815A54B02F}"/>
          </ac:spMkLst>
        </pc:spChg>
        <pc:spChg chg="mod">
          <ac:chgData name="Lucas Jellema" userId="7e183fbb-84e0-44b3-9b03-0792bc8d162b" providerId="ADAL" clId="{3D01EE53-E38F-4FDF-A030-26B9AC98D5DF}" dt="2024-11-09T16:20:39.273" v="432" actId="20577"/>
          <ac:spMkLst>
            <pc:docMk/>
            <pc:sldMk cId="3175156046" sldId="349"/>
            <ac:spMk id="3" creationId="{9DA5735D-EC3E-18AB-181D-FDE7F961FA95}"/>
          </ac:spMkLst>
        </pc:spChg>
        <pc:spChg chg="add mod">
          <ac:chgData name="Lucas Jellema" userId="7e183fbb-84e0-44b3-9b03-0792bc8d162b" providerId="ADAL" clId="{3D01EE53-E38F-4FDF-A030-26B9AC98D5DF}" dt="2024-11-09T16:22:07.053" v="509" actId="403"/>
          <ac:spMkLst>
            <pc:docMk/>
            <pc:sldMk cId="3175156046" sldId="349"/>
            <ac:spMk id="4" creationId="{1943EAE9-5033-8136-CFFE-036EDFA9CEF5}"/>
          </ac:spMkLst>
        </pc:spChg>
        <pc:spChg chg="del">
          <ac:chgData name="Lucas Jellema" userId="7e183fbb-84e0-44b3-9b03-0792bc8d162b" providerId="ADAL" clId="{3D01EE53-E38F-4FDF-A030-26B9AC98D5DF}" dt="2024-11-09T16:21:09.510" v="433" actId="478"/>
          <ac:spMkLst>
            <pc:docMk/>
            <pc:sldMk cId="3175156046" sldId="349"/>
            <ac:spMk id="10" creationId="{38841ABE-39A2-7030-170D-487FEF00A136}"/>
          </ac:spMkLst>
        </pc:spChg>
        <pc:picChg chg="del">
          <ac:chgData name="Lucas Jellema" userId="7e183fbb-84e0-44b3-9b03-0792bc8d162b" providerId="ADAL" clId="{3D01EE53-E38F-4FDF-A030-26B9AC98D5DF}" dt="2024-11-09T16:21:09.510" v="433" actId="478"/>
          <ac:picMkLst>
            <pc:docMk/>
            <pc:sldMk cId="3175156046" sldId="349"/>
            <ac:picMk id="9" creationId="{850A9097-7F19-6385-772E-2609E4475781}"/>
          </ac:picMkLst>
        </pc:picChg>
      </pc:sldChg>
      <pc:sldChg chg="addSp modSp add mod modAnim">
        <pc:chgData name="Lucas Jellema" userId="7e183fbb-84e0-44b3-9b03-0792bc8d162b" providerId="ADAL" clId="{3D01EE53-E38F-4FDF-A030-26B9AC98D5DF}" dt="2024-11-09T16:25:50.136" v="699"/>
        <pc:sldMkLst>
          <pc:docMk/>
          <pc:sldMk cId="2013707504" sldId="350"/>
        </pc:sldMkLst>
        <pc:spChg chg="mod">
          <ac:chgData name="Lucas Jellema" userId="7e183fbb-84e0-44b3-9b03-0792bc8d162b" providerId="ADAL" clId="{3D01EE53-E38F-4FDF-A030-26B9AC98D5DF}" dt="2024-11-09T16:23:47.116" v="600" actId="20577"/>
          <ac:spMkLst>
            <pc:docMk/>
            <pc:sldMk cId="2013707504" sldId="350"/>
            <ac:spMk id="3" creationId="{9DA5735D-EC3E-18AB-181D-FDE7F961FA95}"/>
          </ac:spMkLst>
        </pc:spChg>
        <pc:spChg chg="mod">
          <ac:chgData name="Lucas Jellema" userId="7e183fbb-84e0-44b3-9b03-0792bc8d162b" providerId="ADAL" clId="{3D01EE53-E38F-4FDF-A030-26B9AC98D5DF}" dt="2024-11-09T16:24:31.078" v="636" actId="6549"/>
          <ac:spMkLst>
            <pc:docMk/>
            <pc:sldMk cId="2013707504" sldId="350"/>
            <ac:spMk id="4" creationId="{1943EAE9-5033-8136-CFFE-036EDFA9CEF5}"/>
          </ac:spMkLst>
        </pc:spChg>
        <pc:spChg chg="add mod">
          <ac:chgData name="Lucas Jellema" userId="7e183fbb-84e0-44b3-9b03-0792bc8d162b" providerId="ADAL" clId="{3D01EE53-E38F-4FDF-A030-26B9AC98D5DF}" dt="2024-11-09T16:25:02.324" v="652" actId="20577"/>
          <ac:spMkLst>
            <pc:docMk/>
            <pc:sldMk cId="2013707504" sldId="350"/>
            <ac:spMk id="5" creationId="{BBFF7B75-4D5A-83B7-0319-6D4AF4336C12}"/>
          </ac:spMkLst>
        </pc:spChg>
        <pc:spChg chg="add mod">
          <ac:chgData name="Lucas Jellema" userId="7e183fbb-84e0-44b3-9b03-0792bc8d162b" providerId="ADAL" clId="{3D01EE53-E38F-4FDF-A030-26B9AC98D5DF}" dt="2024-11-09T16:25:37.873" v="697" actId="1076"/>
          <ac:spMkLst>
            <pc:docMk/>
            <pc:sldMk cId="2013707504" sldId="350"/>
            <ac:spMk id="6" creationId="{C8D512CB-5550-89EA-B3F5-070F1738E67E}"/>
          </ac:spMkLst>
        </pc:spChg>
      </pc:sldChg>
      <pc:sldChg chg="addSp modSp new mod modAnim">
        <pc:chgData name="Lucas Jellema" userId="7e183fbb-84e0-44b3-9b03-0792bc8d162b" providerId="ADAL" clId="{3D01EE53-E38F-4FDF-A030-26B9AC98D5DF}" dt="2024-11-10T08:45:36.044" v="853"/>
        <pc:sldMkLst>
          <pc:docMk/>
          <pc:sldMk cId="1653356753" sldId="351"/>
        </pc:sldMkLst>
        <pc:spChg chg="mod">
          <ac:chgData name="Lucas Jellema" userId="7e183fbb-84e0-44b3-9b03-0792bc8d162b" providerId="ADAL" clId="{3D01EE53-E38F-4FDF-A030-26B9AC98D5DF}" dt="2024-11-09T16:30:45.223" v="746" actId="20577"/>
          <ac:spMkLst>
            <pc:docMk/>
            <pc:sldMk cId="1653356753" sldId="351"/>
            <ac:spMk id="2" creationId="{12DF7039-C4BA-1F27-E74E-A34939EBEC64}"/>
          </ac:spMkLst>
        </pc:spChg>
        <pc:spChg chg="mod">
          <ac:chgData name="Lucas Jellema" userId="7e183fbb-84e0-44b3-9b03-0792bc8d162b" providerId="ADAL" clId="{3D01EE53-E38F-4FDF-A030-26B9AC98D5DF}" dt="2024-11-09T16:30:53.943" v="767" actId="20577"/>
          <ac:spMkLst>
            <pc:docMk/>
            <pc:sldMk cId="1653356753" sldId="351"/>
            <ac:spMk id="3" creationId="{9B5E73A7-7AD2-2492-B0AD-4689D47104A8}"/>
          </ac:spMkLst>
        </pc:spChg>
        <pc:spChg chg="add mod">
          <ac:chgData name="Lucas Jellema" userId="7e183fbb-84e0-44b3-9b03-0792bc8d162b" providerId="ADAL" clId="{3D01EE53-E38F-4FDF-A030-26B9AC98D5DF}" dt="2024-11-10T08:45:32.354" v="852" actId="1038"/>
          <ac:spMkLst>
            <pc:docMk/>
            <pc:sldMk cId="1653356753" sldId="351"/>
            <ac:spMk id="4" creationId="{8A74A2B2-B663-ED41-1D0C-8F0AD98021DD}"/>
          </ac:spMkLst>
        </pc:spChg>
        <pc:picChg chg="add mod">
          <ac:chgData name="Lucas Jellema" userId="7e183fbb-84e0-44b3-9b03-0792bc8d162b" providerId="ADAL" clId="{3D01EE53-E38F-4FDF-A030-26B9AC98D5DF}" dt="2024-11-09T16:31:20.025" v="769" actId="1076"/>
          <ac:picMkLst>
            <pc:docMk/>
            <pc:sldMk cId="1653356753" sldId="351"/>
            <ac:picMk id="6146" creationId="{91FA4C56-E921-08E0-B432-F46FF73C7957}"/>
          </ac:picMkLst>
        </pc:picChg>
      </pc:sldChg>
      <pc:sldChg chg="add modAnim">
        <pc:chgData name="Lucas Jellema" userId="7e183fbb-84e0-44b3-9b03-0792bc8d162b" providerId="ADAL" clId="{3D01EE53-E38F-4FDF-A030-26B9AC98D5DF}" dt="2024-11-09T16:33:58.836" v="780"/>
        <pc:sldMkLst>
          <pc:docMk/>
          <pc:sldMk cId="1460175623" sldId="352"/>
        </pc:sldMkLst>
      </pc:sldChg>
      <pc:sldChg chg="addSp modSp new mod modAnim">
        <pc:chgData name="Lucas Jellema" userId="7e183fbb-84e0-44b3-9b03-0792bc8d162b" providerId="ADAL" clId="{3D01EE53-E38F-4FDF-A030-26B9AC98D5DF}" dt="2024-11-10T08:49:45.229" v="868"/>
        <pc:sldMkLst>
          <pc:docMk/>
          <pc:sldMk cId="3079655656" sldId="353"/>
        </pc:sldMkLst>
        <pc:picChg chg="add mod">
          <ac:chgData name="Lucas Jellema" userId="7e183fbb-84e0-44b3-9b03-0792bc8d162b" providerId="ADAL" clId="{3D01EE53-E38F-4FDF-A030-26B9AC98D5DF}" dt="2024-11-10T08:48:34.496" v="857" actId="1076"/>
          <ac:picMkLst>
            <pc:docMk/>
            <pc:sldMk cId="3079655656" sldId="353"/>
            <ac:picMk id="5" creationId="{3E2F041B-21D7-6370-793E-3CF74546B010}"/>
          </ac:picMkLst>
        </pc:picChg>
        <pc:picChg chg="add mod">
          <ac:chgData name="Lucas Jellema" userId="7e183fbb-84e0-44b3-9b03-0792bc8d162b" providerId="ADAL" clId="{3D01EE53-E38F-4FDF-A030-26B9AC98D5DF}" dt="2024-11-10T08:48:42.339" v="861" actId="1440"/>
          <ac:picMkLst>
            <pc:docMk/>
            <pc:sldMk cId="3079655656" sldId="353"/>
            <ac:picMk id="7" creationId="{CE5BFC6B-5AB9-6BDA-F094-C58C62C45A13}"/>
          </ac:picMkLst>
        </pc:picChg>
        <pc:picChg chg="add mod">
          <ac:chgData name="Lucas Jellema" userId="7e183fbb-84e0-44b3-9b03-0792bc8d162b" providerId="ADAL" clId="{3D01EE53-E38F-4FDF-A030-26B9AC98D5DF}" dt="2024-11-10T08:49:33.579" v="866" actId="14100"/>
          <ac:picMkLst>
            <pc:docMk/>
            <pc:sldMk cId="3079655656" sldId="353"/>
            <ac:picMk id="9" creationId="{A76B11C5-3DA4-6068-4952-92A4FC6B1167}"/>
          </ac:picMkLst>
        </pc:picChg>
      </pc:sldChg>
      <pc:sldChg chg="addSp delSp modSp new mod setBg modAnim">
        <pc:chgData name="Lucas Jellema" userId="7e183fbb-84e0-44b3-9b03-0792bc8d162b" providerId="ADAL" clId="{3D01EE53-E38F-4FDF-A030-26B9AC98D5DF}" dt="2024-11-10T10:29:55.310" v="2117"/>
        <pc:sldMkLst>
          <pc:docMk/>
          <pc:sldMk cId="2877384668" sldId="354"/>
        </pc:sldMkLst>
        <pc:spChg chg="mod">
          <ac:chgData name="Lucas Jellema" userId="7e183fbb-84e0-44b3-9b03-0792bc8d162b" providerId="ADAL" clId="{3D01EE53-E38F-4FDF-A030-26B9AC98D5DF}" dt="2024-11-10T10:29:07.248" v="2112" actId="1076"/>
          <ac:spMkLst>
            <pc:docMk/>
            <pc:sldMk cId="2877384668" sldId="354"/>
            <ac:spMk id="2" creationId="{54A12445-5E70-8548-05EF-F0C943CFB725}"/>
          </ac:spMkLst>
        </pc:spChg>
        <pc:spChg chg="mod">
          <ac:chgData name="Lucas Jellema" userId="7e183fbb-84e0-44b3-9b03-0792bc8d162b" providerId="ADAL" clId="{3D01EE53-E38F-4FDF-A030-26B9AC98D5DF}" dt="2024-11-10T10:25:49.288" v="2059" actId="26606"/>
          <ac:spMkLst>
            <pc:docMk/>
            <pc:sldMk cId="2877384668" sldId="354"/>
            <ac:spMk id="3" creationId="{74E0077A-5607-9D00-CB50-B8D9D7BEAD37}"/>
          </ac:spMkLst>
        </pc:spChg>
        <pc:spChg chg="add mod">
          <ac:chgData name="Lucas Jellema" userId="7e183fbb-84e0-44b3-9b03-0792bc8d162b" providerId="ADAL" clId="{3D01EE53-E38F-4FDF-A030-26B9AC98D5DF}" dt="2024-11-10T10:27:29.451" v="2090" actId="1076"/>
          <ac:spMkLst>
            <pc:docMk/>
            <pc:sldMk cId="2877384668" sldId="354"/>
            <ac:spMk id="8" creationId="{D9DFCBDF-E243-5B1B-D3B1-0DB2D843A835}"/>
          </ac:spMkLst>
        </pc:spChg>
        <pc:spChg chg="add mod">
          <ac:chgData name="Lucas Jellema" userId="7e183fbb-84e0-44b3-9b03-0792bc8d162b" providerId="ADAL" clId="{3D01EE53-E38F-4FDF-A030-26B9AC98D5DF}" dt="2024-11-10T10:27:26.240" v="2088" actId="1076"/>
          <ac:spMkLst>
            <pc:docMk/>
            <pc:sldMk cId="2877384668" sldId="354"/>
            <ac:spMk id="9" creationId="{05E70DD0-5A0A-AC0E-81ED-01AF6A4D9BAC}"/>
          </ac:spMkLst>
        </pc:spChg>
        <pc:spChg chg="add">
          <ac:chgData name="Lucas Jellema" userId="7e183fbb-84e0-44b3-9b03-0792bc8d162b" providerId="ADAL" clId="{3D01EE53-E38F-4FDF-A030-26B9AC98D5DF}" dt="2024-11-10T10:25:49.288" v="2059" actId="26606"/>
          <ac:spMkLst>
            <pc:docMk/>
            <pc:sldMk cId="2877384668" sldId="354"/>
            <ac:spMk id="10" creationId="{AE3A741D-C19B-960A-5803-1C5887147820}"/>
          </ac:spMkLst>
        </pc:spChg>
        <pc:spChg chg="add mod">
          <ac:chgData name="Lucas Jellema" userId="7e183fbb-84e0-44b3-9b03-0792bc8d162b" providerId="ADAL" clId="{3D01EE53-E38F-4FDF-A030-26B9AC98D5DF}" dt="2024-11-10T10:27:13.818" v="2084" actId="404"/>
          <ac:spMkLst>
            <pc:docMk/>
            <pc:sldMk cId="2877384668" sldId="354"/>
            <ac:spMk id="11" creationId="{EA9EEEB5-E02F-59E9-4FC3-71A53ADC060A}"/>
          </ac:spMkLst>
        </pc:spChg>
        <pc:spChg chg="add">
          <ac:chgData name="Lucas Jellema" userId="7e183fbb-84e0-44b3-9b03-0792bc8d162b" providerId="ADAL" clId="{3D01EE53-E38F-4FDF-A030-26B9AC98D5DF}" dt="2024-11-10T10:25:49.288" v="2059" actId="26606"/>
          <ac:spMkLst>
            <pc:docMk/>
            <pc:sldMk cId="2877384668" sldId="354"/>
            <ac:spMk id="12" creationId="{9C3A50E9-9119-7BC3-083B-2D84CCC78E47}"/>
          </ac:spMkLst>
        </pc:spChg>
        <pc:spChg chg="add mod">
          <ac:chgData name="Lucas Jellema" userId="7e183fbb-84e0-44b3-9b03-0792bc8d162b" providerId="ADAL" clId="{3D01EE53-E38F-4FDF-A030-26B9AC98D5DF}" dt="2024-11-10T10:27:13.818" v="2084" actId="404"/>
          <ac:spMkLst>
            <pc:docMk/>
            <pc:sldMk cId="2877384668" sldId="354"/>
            <ac:spMk id="13" creationId="{9CFCF934-D701-7A25-F849-741B1BB17A74}"/>
          </ac:spMkLst>
        </pc:spChg>
        <pc:spChg chg="add">
          <ac:chgData name="Lucas Jellema" userId="7e183fbb-84e0-44b3-9b03-0792bc8d162b" providerId="ADAL" clId="{3D01EE53-E38F-4FDF-A030-26B9AC98D5DF}" dt="2024-11-10T10:25:49.288" v="2059" actId="26606"/>
          <ac:spMkLst>
            <pc:docMk/>
            <pc:sldMk cId="2877384668" sldId="354"/>
            <ac:spMk id="14" creationId="{DC39DE25-0E4E-0AA7-0932-1D78C2372786}"/>
          </ac:spMkLst>
        </pc:spChg>
        <pc:spChg chg="add">
          <ac:chgData name="Lucas Jellema" userId="7e183fbb-84e0-44b3-9b03-0792bc8d162b" providerId="ADAL" clId="{3D01EE53-E38F-4FDF-A030-26B9AC98D5DF}" dt="2024-11-10T10:25:49.288" v="2059" actId="26606"/>
          <ac:spMkLst>
            <pc:docMk/>
            <pc:sldMk cId="2877384668" sldId="354"/>
            <ac:spMk id="16" creationId="{8D6EA299-0840-6DEA-E670-C49AEBC87E89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2" creationId="{213DA38E-8319-E683-4D44-D5E663E31CD4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3" creationId="{CDCC7F89-5ED5-06CD-490F-7B4B86954FDA}"/>
          </ac:spMkLst>
        </pc:spChg>
        <pc:spChg chg="mod">
          <ac:chgData name="Lucas Jellema" userId="7e183fbb-84e0-44b3-9b03-0792bc8d162b" providerId="ADAL" clId="{3D01EE53-E38F-4FDF-A030-26B9AC98D5DF}" dt="2024-11-10T10:28:33.300" v="2104" actId="1076"/>
          <ac:spMkLst>
            <pc:docMk/>
            <pc:sldMk cId="2877384668" sldId="354"/>
            <ac:spMk id="24" creationId="{F3110EEB-A909-69D1-8598-E45B172DD0FD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5" creationId="{FF8EA1E1-2649-133B-012C-DB399B9B1EDD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6" creationId="{96E1CAE0-C651-C4DC-D229-B77807AB71CC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7" creationId="{42EA52CF-5C4B-AF51-A25F-2B0CD2967B02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8" creationId="{40A62BB3-3187-82C1-8FAC-520FC07FA55A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9" creationId="{4DAF46C1-4BC0-431E-E65E-14EBEB2ADFBB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0" creationId="{7ECB39C7-80AE-DC84-1579-4C6552FBC617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1" creationId="{FB1D4C1D-E847-4F89-7651-B26DB431FA32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3" creationId="{62DF2DBD-3E69-786D-3AF5-0C67500470B6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4" creationId="{A0F490DE-7BC5-7CFE-AA92-5596391937AC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5" creationId="{182A4943-86BA-B2D3-48F1-DE32478E5E63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7" creationId="{A8121841-C6EE-283B-7AEC-FC614F2BA1CB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9" creationId="{2ED904AC-8C1E-6CAD-BBC8-A65A044F6C12}"/>
          </ac:spMkLst>
        </pc:spChg>
        <pc:grpChg chg="add mod">
          <ac:chgData name="Lucas Jellema" userId="7e183fbb-84e0-44b3-9b03-0792bc8d162b" providerId="ADAL" clId="{3D01EE53-E38F-4FDF-A030-26B9AC98D5DF}" dt="2024-11-10T10:28:52.737" v="2108" actId="1076"/>
          <ac:grpSpMkLst>
            <pc:docMk/>
            <pc:sldMk cId="2877384668" sldId="354"/>
            <ac:grpSpMk id="18" creationId="{ACDC8806-1EA4-4B25-163B-880F130C4B38}"/>
          </ac:grpSpMkLst>
        </pc:grpChg>
        <pc:grpChg chg="add mod">
          <ac:chgData name="Lucas Jellema" userId="7e183fbb-84e0-44b3-9b03-0792bc8d162b" providerId="ADAL" clId="{3D01EE53-E38F-4FDF-A030-26B9AC98D5DF}" dt="2024-11-10T10:28:49.138" v="2107" actId="1076"/>
          <ac:grpSpMkLst>
            <pc:docMk/>
            <pc:sldMk cId="2877384668" sldId="354"/>
            <ac:grpSpMk id="21" creationId="{EB88FF9A-F771-A62A-AEC7-9FC7B9357D7D}"/>
          </ac:grpSpMkLst>
        </pc:grpChg>
        <pc:picChg chg="add del mod">
          <ac:chgData name="Lucas Jellema" userId="7e183fbb-84e0-44b3-9b03-0792bc8d162b" providerId="ADAL" clId="{3D01EE53-E38F-4FDF-A030-26B9AC98D5DF}" dt="2024-11-10T10:25:32.487" v="2056" actId="21"/>
          <ac:picMkLst>
            <pc:docMk/>
            <pc:sldMk cId="2877384668" sldId="354"/>
            <ac:picMk id="4" creationId="{67708F7E-EEBB-692E-B4C2-3EA6C2A16E12}"/>
          </ac:picMkLst>
        </pc:picChg>
        <pc:picChg chg="add mod">
          <ac:chgData name="Lucas Jellema" userId="7e183fbb-84e0-44b3-9b03-0792bc8d162b" providerId="ADAL" clId="{3D01EE53-E38F-4FDF-A030-26B9AC98D5DF}" dt="2024-11-10T10:25:49.288" v="2059" actId="26606"/>
          <ac:picMkLst>
            <pc:docMk/>
            <pc:sldMk cId="2877384668" sldId="354"/>
            <ac:picMk id="5" creationId="{15966EF7-9893-CD18-E556-FCFE503F98B2}"/>
          </ac:picMkLst>
        </pc:picChg>
        <pc:picChg chg="add mod">
          <ac:chgData name="Lucas Jellema" userId="7e183fbb-84e0-44b3-9b03-0792bc8d162b" providerId="ADAL" clId="{3D01EE53-E38F-4FDF-A030-26B9AC98D5DF}" dt="2024-11-10T10:28:55.503" v="2109" actId="1076"/>
          <ac:picMkLst>
            <pc:docMk/>
            <pc:sldMk cId="2877384668" sldId="354"/>
            <ac:picMk id="6" creationId="{67708F7E-EEBB-692E-B4C2-3EA6C2A16E12}"/>
          </ac:picMkLst>
        </pc:picChg>
        <pc:picChg chg="add mod">
          <ac:chgData name="Lucas Jellema" userId="7e183fbb-84e0-44b3-9b03-0792bc8d162b" providerId="ADAL" clId="{3D01EE53-E38F-4FDF-A030-26B9AC98D5DF}" dt="2024-11-10T10:28:58.515" v="2110" actId="1076"/>
          <ac:picMkLst>
            <pc:docMk/>
            <pc:sldMk cId="2877384668" sldId="354"/>
            <ac:picMk id="7" creationId="{C8A051F2-6F51-A43F-E082-0B66E4E8B928}"/>
          </ac:picMkLst>
        </pc:picChg>
        <pc:cxnChg chg="add mod">
          <ac:chgData name="Lucas Jellema" userId="7e183fbb-84e0-44b3-9b03-0792bc8d162b" providerId="ADAL" clId="{3D01EE53-E38F-4FDF-A030-26B9AC98D5DF}" dt="2024-11-10T10:27:29.451" v="2090" actId="1076"/>
          <ac:cxnSpMkLst>
            <pc:docMk/>
            <pc:sldMk cId="2877384668" sldId="354"/>
            <ac:cxnSpMk id="15" creationId="{71F16904-CE6D-8554-37F1-6C2459A71C9A}"/>
          </ac:cxnSpMkLst>
        </pc:cxnChg>
        <pc:cxnChg chg="add mod">
          <ac:chgData name="Lucas Jellema" userId="7e183fbb-84e0-44b3-9b03-0792bc8d162b" providerId="ADAL" clId="{3D01EE53-E38F-4FDF-A030-26B9AC98D5DF}" dt="2024-11-10T10:27:07.150" v="2078" actId="164"/>
          <ac:cxnSpMkLst>
            <pc:docMk/>
            <pc:sldMk cId="2877384668" sldId="354"/>
            <ac:cxnSpMk id="17" creationId="{F08F6559-A98B-C5D3-38BD-920D86094506}"/>
          </ac:cxnSpMkLst>
        </pc:cxnChg>
        <pc:cxnChg chg="mod">
          <ac:chgData name="Lucas Jellema" userId="7e183fbb-84e0-44b3-9b03-0792bc8d162b" providerId="ADAL" clId="{3D01EE53-E38F-4FDF-A030-26B9AC98D5DF}" dt="2024-11-10T10:28:29.424" v="2102" actId="1582"/>
          <ac:cxnSpMkLst>
            <pc:docMk/>
            <pc:sldMk cId="2877384668" sldId="354"/>
            <ac:cxnSpMk id="32" creationId="{EEE94D48-C7CA-3E5D-D038-19CE89ECC792}"/>
          </ac:cxnSpMkLst>
        </pc:cxnChg>
        <pc:cxnChg chg="mod">
          <ac:chgData name="Lucas Jellema" userId="7e183fbb-84e0-44b3-9b03-0792bc8d162b" providerId="ADAL" clId="{3D01EE53-E38F-4FDF-A030-26B9AC98D5DF}" dt="2024-11-10T10:28:29.424" v="2102" actId="1582"/>
          <ac:cxnSpMkLst>
            <pc:docMk/>
            <pc:sldMk cId="2877384668" sldId="354"/>
            <ac:cxnSpMk id="36" creationId="{FF4B71E7-B5D4-8154-24EB-6799CC1FB691}"/>
          </ac:cxnSpMkLst>
        </pc:cxnChg>
        <pc:cxnChg chg="mod">
          <ac:chgData name="Lucas Jellema" userId="7e183fbb-84e0-44b3-9b03-0792bc8d162b" providerId="ADAL" clId="{3D01EE53-E38F-4FDF-A030-26B9AC98D5DF}" dt="2024-11-10T10:28:29.424" v="2102" actId="1582"/>
          <ac:cxnSpMkLst>
            <pc:docMk/>
            <pc:sldMk cId="2877384668" sldId="354"/>
            <ac:cxnSpMk id="38" creationId="{6B7BBC1A-6715-0F83-BF6D-263C3F6E7E8C}"/>
          </ac:cxnSpMkLst>
        </pc:cxnChg>
      </pc:sldChg>
      <pc:sldChg chg="addSp modSp add mod ord modAnim">
        <pc:chgData name="Lucas Jellema" userId="7e183fbb-84e0-44b3-9b03-0792bc8d162b" providerId="ADAL" clId="{3D01EE53-E38F-4FDF-A030-26B9AC98D5DF}" dt="2024-11-10T09:12:57.722" v="1368"/>
        <pc:sldMkLst>
          <pc:docMk/>
          <pc:sldMk cId="3434666485" sldId="355"/>
        </pc:sldMkLst>
        <pc:spChg chg="mod">
          <ac:chgData name="Lucas Jellema" userId="7e183fbb-84e0-44b3-9b03-0792bc8d162b" providerId="ADAL" clId="{3D01EE53-E38F-4FDF-A030-26B9AC98D5DF}" dt="2024-11-10T09:11:20.855" v="1357" actId="6549"/>
          <ac:spMkLst>
            <pc:docMk/>
            <pc:sldMk cId="3434666485" sldId="355"/>
            <ac:spMk id="2" creationId="{F8FED1F1-E21E-0879-BDF6-26815A54B02F}"/>
          </ac:spMkLst>
        </pc:spChg>
        <pc:cxnChg chg="add mod">
          <ac:chgData name="Lucas Jellema" userId="7e183fbb-84e0-44b3-9b03-0792bc8d162b" providerId="ADAL" clId="{3D01EE53-E38F-4FDF-A030-26B9AC98D5DF}" dt="2024-11-10T09:11:57.797" v="1360" actId="13822"/>
          <ac:cxnSpMkLst>
            <pc:docMk/>
            <pc:sldMk cId="3434666485" sldId="355"/>
            <ac:cxnSpMk id="7" creationId="{A16A6328-02C5-2161-F44A-DBAAD3317C50}"/>
          </ac:cxnSpMkLst>
        </pc:cxnChg>
        <pc:cxnChg chg="add mod">
          <ac:chgData name="Lucas Jellema" userId="7e183fbb-84e0-44b3-9b03-0792bc8d162b" providerId="ADAL" clId="{3D01EE53-E38F-4FDF-A030-26B9AC98D5DF}" dt="2024-11-10T09:12:45.171" v="1367" actId="1582"/>
          <ac:cxnSpMkLst>
            <pc:docMk/>
            <pc:sldMk cId="3434666485" sldId="355"/>
            <ac:cxnSpMk id="9" creationId="{7EC472CB-5EE7-CD45-6903-5F333F5952FA}"/>
          </ac:cxnSpMkLst>
        </pc:cxnChg>
        <pc:cxnChg chg="add mod">
          <ac:chgData name="Lucas Jellema" userId="7e183fbb-84e0-44b3-9b03-0792bc8d162b" providerId="ADAL" clId="{3D01EE53-E38F-4FDF-A030-26B9AC98D5DF}" dt="2024-11-10T09:12:35.257" v="1366" actId="1582"/>
          <ac:cxnSpMkLst>
            <pc:docMk/>
            <pc:sldMk cId="3434666485" sldId="355"/>
            <ac:cxnSpMk id="10" creationId="{04C27F33-A049-3C5A-FF8F-9AFF34D4D0AB}"/>
          </ac:cxnSpMkLst>
        </pc:cxnChg>
      </pc:sldChg>
      <pc:sldChg chg="addSp modSp new mod">
        <pc:chgData name="Lucas Jellema" userId="7e183fbb-84e0-44b3-9b03-0792bc8d162b" providerId="ADAL" clId="{3D01EE53-E38F-4FDF-A030-26B9AC98D5DF}" dt="2024-11-10T10:02:44.255" v="1759" actId="20577"/>
        <pc:sldMkLst>
          <pc:docMk/>
          <pc:sldMk cId="1227525851" sldId="356"/>
        </pc:sldMkLst>
        <pc:spChg chg="mod">
          <ac:chgData name="Lucas Jellema" userId="7e183fbb-84e0-44b3-9b03-0792bc8d162b" providerId="ADAL" clId="{3D01EE53-E38F-4FDF-A030-26B9AC98D5DF}" dt="2024-11-10T09:59:16.312" v="1631" actId="20577"/>
          <ac:spMkLst>
            <pc:docMk/>
            <pc:sldMk cId="1227525851" sldId="356"/>
            <ac:spMk id="2" creationId="{E83DA0E6-DE90-709A-ADB5-D756FCAF6209}"/>
          </ac:spMkLst>
        </pc:spChg>
        <pc:spChg chg="mod">
          <ac:chgData name="Lucas Jellema" userId="7e183fbb-84e0-44b3-9b03-0792bc8d162b" providerId="ADAL" clId="{3D01EE53-E38F-4FDF-A030-26B9AC98D5DF}" dt="2024-11-10T10:02:44.255" v="1759" actId="20577"/>
          <ac:spMkLst>
            <pc:docMk/>
            <pc:sldMk cId="1227525851" sldId="356"/>
            <ac:spMk id="3" creationId="{699F0D8D-19E1-93BA-BF4D-729A75F25B1C}"/>
          </ac:spMkLst>
        </pc:spChg>
        <pc:picChg chg="add mod">
          <ac:chgData name="Lucas Jellema" userId="7e183fbb-84e0-44b3-9b03-0792bc8d162b" providerId="ADAL" clId="{3D01EE53-E38F-4FDF-A030-26B9AC98D5DF}" dt="2024-11-10T10:02:42.537" v="1757" actId="1076"/>
          <ac:picMkLst>
            <pc:docMk/>
            <pc:sldMk cId="1227525851" sldId="356"/>
            <ac:picMk id="10242" creationId="{534FB61C-7868-5FB4-AA11-546648BA55B2}"/>
          </ac:picMkLst>
        </pc:picChg>
      </pc:sldChg>
      <pc:sldChg chg="modSp add mod modAnim">
        <pc:chgData name="Lucas Jellema" userId="7e183fbb-84e0-44b3-9b03-0792bc8d162b" providerId="ADAL" clId="{3D01EE53-E38F-4FDF-A030-26B9AC98D5DF}" dt="2024-11-10T10:08:26.798" v="1916" actId="20577"/>
        <pc:sldMkLst>
          <pc:docMk/>
          <pc:sldMk cId="633660104" sldId="357"/>
        </pc:sldMkLst>
        <pc:spChg chg="mod">
          <ac:chgData name="Lucas Jellema" userId="7e183fbb-84e0-44b3-9b03-0792bc8d162b" providerId="ADAL" clId="{3D01EE53-E38F-4FDF-A030-26B9AC98D5DF}" dt="2024-11-10T10:08:26.798" v="1916" actId="20577"/>
          <ac:spMkLst>
            <pc:docMk/>
            <pc:sldMk cId="633660104" sldId="357"/>
            <ac:spMk id="2" creationId="{82B4F869-9649-79E6-5478-B4716731903D}"/>
          </ac:spMkLst>
        </pc:spChg>
        <pc:spChg chg="mod">
          <ac:chgData name="Lucas Jellema" userId="7e183fbb-84e0-44b3-9b03-0792bc8d162b" providerId="ADAL" clId="{3D01EE53-E38F-4FDF-A030-26B9AC98D5DF}" dt="2024-11-10T10:06:08.824" v="1906" actId="20577"/>
          <ac:spMkLst>
            <pc:docMk/>
            <pc:sldMk cId="633660104" sldId="357"/>
            <ac:spMk id="4" creationId="{468AB944-4901-B6F0-FA92-CA678973E2E2}"/>
          </ac:spMkLst>
        </pc:spChg>
      </pc:sldChg>
      <pc:sldChg chg="addSp modSp new mod">
        <pc:chgData name="Lucas Jellema" userId="7e183fbb-84e0-44b3-9b03-0792bc8d162b" providerId="ADAL" clId="{3D01EE53-E38F-4FDF-A030-26B9AC98D5DF}" dt="2024-11-10T10:24:00.381" v="2049" actId="1076"/>
        <pc:sldMkLst>
          <pc:docMk/>
          <pc:sldMk cId="989032450" sldId="358"/>
        </pc:sldMkLst>
        <pc:spChg chg="mod">
          <ac:chgData name="Lucas Jellema" userId="7e183fbb-84e0-44b3-9b03-0792bc8d162b" providerId="ADAL" clId="{3D01EE53-E38F-4FDF-A030-26B9AC98D5DF}" dt="2024-11-10T10:21:36.899" v="2040" actId="20577"/>
          <ac:spMkLst>
            <pc:docMk/>
            <pc:sldMk cId="989032450" sldId="358"/>
            <ac:spMk id="2" creationId="{5E227442-29A6-688A-1C6F-B86C2B2ECC23}"/>
          </ac:spMkLst>
        </pc:spChg>
        <pc:picChg chg="add mod">
          <ac:chgData name="Lucas Jellema" userId="7e183fbb-84e0-44b3-9b03-0792bc8d162b" providerId="ADAL" clId="{3D01EE53-E38F-4FDF-A030-26B9AC98D5DF}" dt="2024-11-10T10:22:47.379" v="2044" actId="1440"/>
          <ac:picMkLst>
            <pc:docMk/>
            <pc:sldMk cId="989032450" sldId="358"/>
            <ac:picMk id="5" creationId="{3908D6FB-4C8E-E091-9389-107A8918B53E}"/>
          </ac:picMkLst>
        </pc:picChg>
        <pc:picChg chg="add mod">
          <ac:chgData name="Lucas Jellema" userId="7e183fbb-84e0-44b3-9b03-0792bc8d162b" providerId="ADAL" clId="{3D01EE53-E38F-4FDF-A030-26B9AC98D5DF}" dt="2024-11-10T10:24:00.381" v="2049" actId="1076"/>
          <ac:picMkLst>
            <pc:docMk/>
            <pc:sldMk cId="989032450" sldId="358"/>
            <ac:picMk id="7" creationId="{1309611C-CF4C-5A28-B65A-41E138D3F5E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8FAF5-D8C4-4B13-B622-8E3A15ECDCF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5E01-4E95-42BF-935C-A5CB3043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3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oefenrondes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wat is de </a:t>
            </a:r>
            <a:r>
              <a:rPr lang="en-US" dirty="0" err="1"/>
              <a:t>hoofdstad</a:t>
            </a:r>
            <a:r>
              <a:rPr lang="en-US" dirty="0"/>
              <a:t> van het </a:t>
            </a:r>
            <a:r>
              <a:rPr lang="en-US" dirty="0" err="1"/>
              <a:t>kleinste</a:t>
            </a:r>
            <a:r>
              <a:rPr lang="en-US" dirty="0"/>
              <a:t> land?  </a:t>
            </a:r>
            <a:r>
              <a:rPr lang="en-US" dirty="0" err="1"/>
              <a:t>Eosgate</a:t>
            </a:r>
            <a:r>
              <a:rPr lang="en-US" dirty="0"/>
              <a:t> in </a:t>
            </a:r>
            <a:r>
              <a:rPr lang="en-US" dirty="0" err="1"/>
              <a:t>Velaris</a:t>
            </a:r>
            <a:endParaRPr lang="en-US" dirty="0"/>
          </a:p>
          <a:p>
            <a:endParaRPr lang="en-US" dirty="0"/>
          </a:p>
          <a:p>
            <a:r>
              <a:rPr lang="en-US" dirty="0"/>
              <a:t>wat is de </a:t>
            </a:r>
            <a:r>
              <a:rPr lang="en-US" dirty="0" err="1"/>
              <a:t>voornaam</a:t>
            </a:r>
            <a:r>
              <a:rPr lang="en-US" dirty="0"/>
              <a:t> van de </a:t>
            </a:r>
            <a:r>
              <a:rPr lang="en-US" dirty="0" err="1"/>
              <a:t>acteur</a:t>
            </a:r>
            <a:r>
              <a:rPr lang="en-US" dirty="0"/>
              <a:t> die is </a:t>
            </a:r>
            <a:r>
              <a:rPr lang="en-US" dirty="0" err="1"/>
              <a:t>geboren</a:t>
            </a:r>
            <a:r>
              <a:rPr lang="en-US" dirty="0"/>
              <a:t> in 1989? Rowan (</a:t>
            </a:r>
            <a:r>
              <a:rPr lang="en-US" dirty="0" err="1"/>
              <a:t>Frostblade</a:t>
            </a:r>
            <a:r>
              <a:rPr lang="en-US" dirty="0"/>
              <a:t>, 14 </a:t>
            </a:r>
            <a:r>
              <a:rPr lang="en-US" dirty="0" err="1"/>
              <a:t>mei</a:t>
            </a:r>
            <a:r>
              <a:rPr lang="en-US" dirty="0"/>
              <a:t> 1989). En </a:t>
            </a:r>
            <a:r>
              <a:rPr lang="en-US" dirty="0" err="1"/>
              <a:t>uit</a:t>
            </a:r>
            <a:r>
              <a:rPr lang="en-US" dirty="0"/>
              <a:t> welk land </a:t>
            </a:r>
            <a:r>
              <a:rPr lang="en-US" dirty="0" err="1"/>
              <a:t>land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? </a:t>
            </a:r>
            <a:r>
              <a:rPr lang="en-US" dirty="0" err="1"/>
              <a:t>Thandara</a:t>
            </a:r>
            <a:r>
              <a:rPr lang="en-US" dirty="0"/>
              <a:t> – id=109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912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428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5412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8439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535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oefenrondes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wat is de </a:t>
            </a:r>
            <a:r>
              <a:rPr lang="en-US" dirty="0" err="1"/>
              <a:t>hoofdstad</a:t>
            </a:r>
            <a:r>
              <a:rPr lang="en-US" dirty="0"/>
              <a:t> van het </a:t>
            </a:r>
            <a:r>
              <a:rPr lang="en-US" dirty="0" err="1"/>
              <a:t>kleinste</a:t>
            </a:r>
            <a:r>
              <a:rPr lang="en-US" dirty="0"/>
              <a:t> land?  </a:t>
            </a:r>
            <a:r>
              <a:rPr lang="en-US" dirty="0" err="1"/>
              <a:t>Eosgate</a:t>
            </a:r>
            <a:r>
              <a:rPr lang="en-US" dirty="0"/>
              <a:t> in </a:t>
            </a:r>
            <a:r>
              <a:rPr lang="en-US" dirty="0" err="1"/>
              <a:t>Velaris</a:t>
            </a:r>
            <a:endParaRPr lang="en-US" dirty="0"/>
          </a:p>
          <a:p>
            <a:endParaRPr lang="en-US" dirty="0"/>
          </a:p>
          <a:p>
            <a:r>
              <a:rPr lang="en-US" dirty="0"/>
              <a:t>wat is de </a:t>
            </a:r>
            <a:r>
              <a:rPr lang="en-US" dirty="0" err="1"/>
              <a:t>voornaam</a:t>
            </a:r>
            <a:r>
              <a:rPr lang="en-US" dirty="0"/>
              <a:t> van de </a:t>
            </a:r>
            <a:r>
              <a:rPr lang="en-US" dirty="0" err="1"/>
              <a:t>acteur</a:t>
            </a:r>
            <a:r>
              <a:rPr lang="en-US" dirty="0"/>
              <a:t> die is </a:t>
            </a:r>
            <a:r>
              <a:rPr lang="en-US" dirty="0" err="1"/>
              <a:t>geboren</a:t>
            </a:r>
            <a:r>
              <a:rPr lang="en-US" dirty="0"/>
              <a:t> in 1989? Rowan (</a:t>
            </a:r>
            <a:r>
              <a:rPr lang="en-US" dirty="0" err="1"/>
              <a:t>Frostblade</a:t>
            </a:r>
            <a:r>
              <a:rPr lang="en-US" dirty="0"/>
              <a:t>, 14 </a:t>
            </a:r>
            <a:r>
              <a:rPr lang="en-US" dirty="0" err="1"/>
              <a:t>mei</a:t>
            </a:r>
            <a:r>
              <a:rPr lang="en-US" dirty="0"/>
              <a:t> 1989). En </a:t>
            </a:r>
            <a:r>
              <a:rPr lang="en-US" dirty="0" err="1"/>
              <a:t>uit</a:t>
            </a:r>
            <a:r>
              <a:rPr lang="en-US" dirty="0"/>
              <a:t> welk land </a:t>
            </a:r>
            <a:r>
              <a:rPr lang="en-US" dirty="0" err="1"/>
              <a:t>land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? </a:t>
            </a:r>
            <a:r>
              <a:rPr lang="en-US" dirty="0" err="1"/>
              <a:t>Thandara</a:t>
            </a:r>
            <a:r>
              <a:rPr lang="en-US" dirty="0"/>
              <a:t> – id=109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7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name"||' '||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a."last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name" as "actor"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r.character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r.ActorId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r.character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like 'Agent%'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7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name"||' '||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a."last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name" as "actor"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as movie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a."birth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date"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m.identifier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r.MovieId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r.ActorId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 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a."birth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date" desc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4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distinct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m.title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a1.identifier actor1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a2.identifier actor2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m.identifier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r.MovieId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r.ActorId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a1.identifier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r2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m.identifier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r2.MovieId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a2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r2.ActorId = a2.identifier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 a1."Relationship Status" = 'Single'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   a2."Relationship Status" = 'Single'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   a1.identifier != a2.identifier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781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distinct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m.title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a1.identifier actor1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a2.identifier actor2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m.identifier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r.MovieId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r.ActorId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a1.identifier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r2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m.identifier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r2.MovieId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a2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r2.ActorId = a2.identifier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 a1."Relationship Status" = 'Single'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   a2."Relationship Status" = 'Single'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   a1.identifier != a2.identifier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790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7649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9073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7251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C3CB-B437-E92A-4D83-39C2F2521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547BB-7E19-EA60-CA6C-72EA6A6B7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9124A-69F4-C8C2-21F1-CD2D2C57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AB256-5A67-7BC1-BF72-DF73F337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1C4E7-2210-8432-12DE-72CB7A43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3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D5A4-AA0F-F1AE-58C2-7D7E97A7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6C1A2-D044-CF61-E70D-F307AB66A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DCD7F-4B13-61F6-F703-AA2E05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3FD2-16FC-7C8B-5FBC-49CE1B60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0614A-7BDC-4F5B-C997-B976827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97FB6-9F75-F546-46B3-623B666BE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77C48-F83D-5679-BE05-9B1E84C79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4C36-F1E5-789F-59A4-0DCB38FC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255FF-878E-0D77-1B05-31E187C2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9DD8-74E3-E242-9AE2-35F2D415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2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88C1-2EB8-AFB5-199D-2571616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BA00-7BA4-0C7D-AA1C-D86A10F14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ACFA3-717E-1910-35F4-437D1C04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0C774-287F-3A8D-AA14-40999F1E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F4D4B-C67A-208F-003D-78CF0246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C4C0-BF9C-4C5A-8149-AFA36BB9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DEC89-F244-6747-7A00-0E4DA7431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0CCAE-B568-7459-ABCC-6F7A11AB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41127-77DB-2F86-F834-7F5A3A58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6EBEA-C62F-BD68-DD9B-EB793829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7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73F1-8FC2-D46A-C780-B855E4E4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84AC-7492-2F21-91AB-B08F6F04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1B57-5841-6475-6850-710EEDCF5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84FB3-FF96-2268-72F9-71902C72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A0E32-819F-AC47-7D31-844E0589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7FAE1-7834-7168-8C72-0DB153FC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1CDE-751D-BD20-02D7-CD36AF0D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68481-57A5-C9FB-805D-EA8F29264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16E67-CD6F-23FA-AE5B-04120261F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0C775-21B0-ABA4-7CCF-384DB57A7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8236C-3E13-ECC3-7553-C177E675C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6A10F-0D6E-5F19-600D-8B134AA4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FD8F58-DE22-357C-D0F4-0D66276A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2F5A2D-7DDB-97B3-09C5-346BB361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7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248A-E208-6DB3-587F-7FBE304D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EBF9A-D304-CFE0-0244-E3A0C897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022C-C4DC-5CE0-7BDF-DCA7E3D0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3502E-B9B1-33C1-7AA9-53DBDDF0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5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0ABE3-4156-561E-D0DB-E9E4994B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0BD3E-6527-84C4-5544-7F7E7767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2E68-AFD5-C2A1-53A2-9F6C01E2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4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741C-7A96-29A9-609D-7D37AA60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E296-16CB-BCE7-989B-A679D7E7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6CF66-9A50-7215-5CD9-12016E38E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8478-308E-432D-2070-F1D5361D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5183C-4223-1B19-086C-54199BD6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59EDB-EDBA-D9BD-C101-652B5A9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9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D4F2-2081-062A-CFD3-AE761F71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3736B-34DA-7D12-DCB4-2994924CF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EEB07-AEE2-6307-48FC-CA8D730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A8E29-FF5A-2659-0858-522B83A16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4950-0B24-5C01-00EF-027397A2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BF9C-42D4-37CE-3824-1688D967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689CF-070F-E0DD-3DC1-26C8DC4F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8C50D-A127-7331-8000-329FF9D54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A41E-254E-E01D-01D5-5C323E989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0E88-0F6F-56F7-363C-7EA62C0C2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11502-8A26-5523-EDAA-87D601B3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43.png"/><Relationship Id="rId7" Type="http://schemas.openxmlformats.org/officeDocument/2006/relationships/image" Target="../media/image5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B1FD-2B6F-74EB-CC78-227060C49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5341938"/>
          </a:xfrm>
        </p:spPr>
        <p:txBody>
          <a:bodyPr>
            <a:normAutofit fontScale="90000"/>
          </a:bodyPr>
          <a:lstStyle/>
          <a:p>
            <a:r>
              <a:rPr lang="en-US" dirty="0"/>
              <a:t>Informatica</a:t>
            </a:r>
            <a:br>
              <a:rPr lang="en-US" dirty="0"/>
            </a:br>
            <a:r>
              <a:rPr lang="en-US" dirty="0"/>
              <a:t>Thema H: </a:t>
            </a:r>
            <a:r>
              <a:rPr lang="en-US" b="1" dirty="0"/>
              <a:t>Databases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Lucas Jellema</a:t>
            </a:r>
            <a:br>
              <a:rPr lang="en-US" dirty="0"/>
            </a:br>
            <a:r>
              <a:rPr lang="en-US" sz="4400" dirty="0"/>
              <a:t>5 </a:t>
            </a:r>
            <a:r>
              <a:rPr lang="en-US" sz="4400" dirty="0" err="1"/>
              <a:t>dubbeluren</a:t>
            </a:r>
            <a:r>
              <a:rPr lang="en-US" sz="4400" dirty="0"/>
              <a:t> – </a:t>
            </a:r>
            <a:br>
              <a:rPr lang="en-US" sz="4400" dirty="0"/>
            </a:br>
            <a:r>
              <a:rPr lang="en-US" sz="4400" dirty="0" err="1"/>
              <a:t>november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december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5773-A54F-C259-C920-F35007ADA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66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0990-8543-1BE0-2D79-D4DBE2A7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Hét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B8C76-8F77-BC55-4512-F7429564E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627CF-BCF8-F77D-7858-496E2B3A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726" y="791852"/>
            <a:ext cx="7306274" cy="57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5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nagit_SNGOUT2155">
            <a:extLst>
              <a:ext uri="{FF2B5EF4-FFF2-40B4-BE49-F238E27FC236}">
                <a16:creationId xmlns:a16="http://schemas.microsoft.com/office/drawing/2014/main" id="{A520196D-1B1D-71F1-8254-527D736AA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4" y="453409"/>
            <a:ext cx="6542857" cy="4666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2CFA9-1756-CDB1-57AE-3905C8238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27" y="515449"/>
            <a:ext cx="7608722" cy="58271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5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628AB-6BF4-B7F0-F1CF-19C9153F3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09" y="-785629"/>
            <a:ext cx="7753775" cy="8139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2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D19DA-A6AE-BCF2-F28C-05E17446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22" y="-1108030"/>
            <a:ext cx="7863534" cy="60800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4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29786-0711-6458-397E-275A0706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6" y="-98980"/>
            <a:ext cx="8526159" cy="65232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9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41021-9560-77FF-E0EA-4B856D97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358" y="-262708"/>
            <a:ext cx="8732628" cy="64192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0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87DB0-0927-96E7-F51C-CFE79873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69" y="533548"/>
            <a:ext cx="8522904" cy="5790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A7BD2B-DEFA-471B-C404-157060FF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21" y="1081495"/>
            <a:ext cx="10295238" cy="65238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0D0CE-E8EF-95F8-0158-9EAB4F73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0" y="448810"/>
            <a:ext cx="10047619" cy="68476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5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Download Oracle Logo PNG Transparent Background 4096 x 4096, SVG, EPS ...">
            <a:extLst>
              <a:ext uri="{FF2B5EF4-FFF2-40B4-BE49-F238E27FC236}">
                <a16:creationId xmlns:a16="http://schemas.microsoft.com/office/drawing/2014/main" id="{1704D736-3DB0-59D3-26D5-8E59EB5C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02" y="-1636297"/>
            <a:ext cx="6561223" cy="656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74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193DB-440B-5F1B-9895-9E0E66D2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565" y="905346"/>
            <a:ext cx="1145845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5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1253E-CD29-51FF-9C35-31D7E3D12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26" y="-745717"/>
            <a:ext cx="13260309" cy="7064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8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82ED0-9976-DD43-3819-3FAACD06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463" y="988609"/>
            <a:ext cx="11609524" cy="66190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6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F172D-A5ED-1253-AC03-E1D719F6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353" y="1385180"/>
            <a:ext cx="1098324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A1D66-3567-A562-9516-9A76EFB6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83" y="1276539"/>
            <a:ext cx="104146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8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594D6-37EE-92BB-C29E-49AEE41B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9289" y="769545"/>
            <a:ext cx="11487589" cy="75732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5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3C86BA-21AC-FBD2-2689-579C66A7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06" y="711200"/>
            <a:ext cx="1051156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3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192A4-1A27-E452-9D17-C0DFCC6D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29" y="1086416"/>
            <a:ext cx="99245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3F85D-9F51-3C94-5CE1-CF38014B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21" y="1330859"/>
            <a:ext cx="1025030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3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8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To Pit or Not to Pit: How F1's Red Bull Racing Makes Split-Second, Mid ...">
            <a:extLst>
              <a:ext uri="{FF2B5EF4-FFF2-40B4-BE49-F238E27FC236}">
                <a16:creationId xmlns:a16="http://schemas.microsoft.com/office/drawing/2014/main" id="{340834F3-7177-928A-7859-2F50177B38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Oracle Logo PNG Transparent Background 4096 x 4096, SVG, EPS ...">
            <a:extLst>
              <a:ext uri="{FF2B5EF4-FFF2-40B4-BE49-F238E27FC236}">
                <a16:creationId xmlns:a16="http://schemas.microsoft.com/office/drawing/2014/main" id="{1704D736-3DB0-59D3-26D5-8E59EB5C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03" y="2069430"/>
            <a:ext cx="2855496" cy="28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029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B1FD-2B6F-74EB-CC78-227060C491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5773-A54F-C259-C920-F35007ADA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9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674A-B4B3-CBA6-D4DB-BCFE2511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E484-5CC6-6FB0-EB52-5C86EBBE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6000" cy="4351338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vastleggen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bewaren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opvragen</a:t>
            </a:r>
            <a:r>
              <a:rPr lang="en-US" dirty="0"/>
              <a:t> (met SQL)</a:t>
            </a:r>
          </a:p>
          <a:p>
            <a:r>
              <a:rPr lang="en-US" dirty="0"/>
              <a:t>data </a:t>
            </a:r>
            <a:r>
              <a:rPr lang="en-US" dirty="0" err="1"/>
              <a:t>aanpassen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verwijderen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exporteren</a:t>
            </a:r>
            <a:r>
              <a:rPr lang="en-US" dirty="0"/>
              <a:t> &amp; </a:t>
            </a:r>
            <a:r>
              <a:rPr lang="en-US" dirty="0" err="1"/>
              <a:t>importeren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6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674A-B4B3-CBA6-D4DB-BCFE2511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E484-5CC6-6FB0-EB52-5C86EBBE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6000" cy="4351338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vastleggen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bewaren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opvragen</a:t>
            </a:r>
            <a:r>
              <a:rPr lang="en-US" dirty="0"/>
              <a:t> (met SQL)</a:t>
            </a:r>
          </a:p>
          <a:p>
            <a:r>
              <a:rPr lang="en-US" dirty="0"/>
              <a:t>data </a:t>
            </a:r>
            <a:r>
              <a:rPr lang="en-US" dirty="0" err="1"/>
              <a:t>aanpassen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verwijderen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exporteren</a:t>
            </a:r>
            <a:r>
              <a:rPr lang="en-US" dirty="0"/>
              <a:t> &amp; </a:t>
            </a:r>
            <a:r>
              <a:rPr lang="en-US" dirty="0" err="1"/>
              <a:t>importeren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9906B8-A0C7-02EE-20C2-EF7798D385D1}"/>
              </a:ext>
            </a:extLst>
          </p:cNvPr>
          <p:cNvSpPr txBox="1">
            <a:spLocks/>
          </p:cNvSpPr>
          <p:nvPr/>
        </p:nvSpPr>
        <p:spPr>
          <a:xfrm>
            <a:off x="6400800" y="1825625"/>
            <a:ext cx="5448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Randvoorwaarden</a:t>
            </a:r>
            <a:endParaRPr lang="en-US" dirty="0"/>
          </a:p>
          <a:p>
            <a:r>
              <a:rPr lang="en-US" dirty="0" err="1"/>
              <a:t>beetje</a:t>
            </a:r>
            <a:r>
              <a:rPr lang="en-US" dirty="0"/>
              <a:t> </a:t>
            </a:r>
            <a:r>
              <a:rPr lang="en-US" dirty="0" err="1"/>
              <a:t>veel</a:t>
            </a:r>
            <a:endParaRPr lang="en-US" dirty="0"/>
          </a:p>
          <a:p>
            <a:r>
              <a:rPr lang="en-US" dirty="0" err="1"/>
              <a:t>beetje</a:t>
            </a:r>
            <a:r>
              <a:rPr lang="en-US" dirty="0"/>
              <a:t> </a:t>
            </a:r>
            <a:r>
              <a:rPr lang="en-US" dirty="0" err="1"/>
              <a:t>veilig</a:t>
            </a:r>
            <a:endParaRPr lang="en-US" dirty="0"/>
          </a:p>
          <a:p>
            <a:r>
              <a:rPr lang="en-US" dirty="0" err="1"/>
              <a:t>beetje</a:t>
            </a:r>
            <a:r>
              <a:rPr lang="en-US" dirty="0"/>
              <a:t> snel</a:t>
            </a:r>
          </a:p>
          <a:p>
            <a:r>
              <a:rPr lang="en-US" dirty="0" err="1"/>
              <a:t>beetje</a:t>
            </a:r>
            <a:r>
              <a:rPr lang="en-US" dirty="0"/>
              <a:t> </a:t>
            </a:r>
            <a:r>
              <a:rPr lang="en-US" dirty="0" err="1"/>
              <a:t>betaalbaar</a:t>
            </a:r>
            <a:endParaRPr lang="en-US" dirty="0"/>
          </a:p>
          <a:p>
            <a:r>
              <a:rPr lang="en-US" dirty="0" err="1"/>
              <a:t>beetje</a:t>
            </a:r>
            <a:r>
              <a:rPr lang="en-US" dirty="0"/>
              <a:t> </a:t>
            </a:r>
            <a:r>
              <a:rPr lang="en-US" dirty="0" err="1"/>
              <a:t>begrijpelijk</a:t>
            </a:r>
            <a:endParaRPr lang="en-US" dirty="0"/>
          </a:p>
          <a:p>
            <a:r>
              <a:rPr lang="en-US" dirty="0"/>
              <a:t>meerdere gebruikers/ applicaties </a:t>
            </a:r>
            <a:r>
              <a:rPr lang="en-US" dirty="0" err="1"/>
              <a:t>tegelijk</a:t>
            </a:r>
            <a:endParaRPr lang="en-US" dirty="0"/>
          </a:p>
          <a:p>
            <a:r>
              <a:rPr lang="en-US" dirty="0" err="1"/>
              <a:t>langdurig</a:t>
            </a:r>
            <a:r>
              <a:rPr lang="en-US" dirty="0"/>
              <a:t> zonder </a:t>
            </a:r>
            <a:r>
              <a:rPr lang="en-US" dirty="0" err="1"/>
              <a:t>fouten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7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AD94-A3E9-5CCF-8A0D-FD71F3F1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Architectuur</a:t>
            </a:r>
            <a:endParaRPr lang="en-US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0E91BBC-9709-438A-B221-90DEBED4199B}"/>
              </a:ext>
            </a:extLst>
          </p:cNvPr>
          <p:cNvSpPr/>
          <p:nvPr/>
        </p:nvSpPr>
        <p:spPr>
          <a:xfrm>
            <a:off x="4296274" y="5167312"/>
            <a:ext cx="3238500" cy="132556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CE6D61-9409-79D6-89A3-C72EDE56843E}"/>
              </a:ext>
            </a:extLst>
          </p:cNvPr>
          <p:cNvSpPr/>
          <p:nvPr/>
        </p:nvSpPr>
        <p:spPr>
          <a:xfrm>
            <a:off x="3958389" y="3705726"/>
            <a:ext cx="3922295" cy="86627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EA2A0-004B-935D-5C9B-309A56FC80B6}"/>
              </a:ext>
            </a:extLst>
          </p:cNvPr>
          <p:cNvSpPr/>
          <p:nvPr/>
        </p:nvSpPr>
        <p:spPr>
          <a:xfrm>
            <a:off x="3958389" y="3221330"/>
            <a:ext cx="3922295" cy="35518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C03C0A-ECE0-F1D8-DC07-F3D71338E5D7}"/>
              </a:ext>
            </a:extLst>
          </p:cNvPr>
          <p:cNvSpPr/>
          <p:nvPr/>
        </p:nvSpPr>
        <p:spPr>
          <a:xfrm>
            <a:off x="3958390" y="2141622"/>
            <a:ext cx="3922294" cy="48439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90DF43-BE6F-D596-DF8C-679018AE30E4}"/>
              </a:ext>
            </a:extLst>
          </p:cNvPr>
          <p:cNvCxnSpPr>
            <a:stCxn id="5" idx="2"/>
            <a:endCxn id="4" idx="1"/>
          </p:cNvCxnSpPr>
          <p:nvPr/>
        </p:nvCxnSpPr>
        <p:spPr>
          <a:xfrm flipH="1">
            <a:off x="5915524" y="4572000"/>
            <a:ext cx="4013" cy="59531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5E9E17-DC84-7B9B-8484-906CE7AA6460}"/>
              </a:ext>
            </a:extLst>
          </p:cNvPr>
          <p:cNvCxnSpPr/>
          <p:nvPr/>
        </p:nvCxnSpPr>
        <p:spPr>
          <a:xfrm flipH="1">
            <a:off x="5911511" y="2626018"/>
            <a:ext cx="4013" cy="59531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769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30FEC-7046-8733-B3EA-B3B581A0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39113" y="365125"/>
            <a:ext cx="10515600" cy="1325563"/>
          </a:xfrm>
        </p:spPr>
        <p:txBody>
          <a:bodyPr/>
          <a:lstStyle/>
          <a:p>
            <a:r>
              <a:rPr lang="en-US"/>
              <a:t>Foto uit TGV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5415-2DFE-D52D-38C1-B95E928C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9113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36AF97-7EB2-D063-F382-A19210E95F6E}"/>
              </a:ext>
            </a:extLst>
          </p:cNvPr>
          <p:cNvGrpSpPr/>
          <p:nvPr/>
        </p:nvGrpSpPr>
        <p:grpSpPr>
          <a:xfrm>
            <a:off x="-2666070" y="-515290"/>
            <a:ext cx="9501066" cy="8131280"/>
            <a:chOff x="-2666070" y="-515290"/>
            <a:chExt cx="9501066" cy="81312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1D7B00-EB48-6231-ED2A-EE0F80AD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666070" y="-515290"/>
              <a:ext cx="9501066" cy="81312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1E9533-EC50-7285-DEA5-2D935F498BED}"/>
                </a:ext>
              </a:extLst>
            </p:cNvPr>
            <p:cNvSpPr txBox="1"/>
            <p:nvPr/>
          </p:nvSpPr>
          <p:spPr>
            <a:xfrm>
              <a:off x="2637592" y="3684277"/>
              <a:ext cx="1273041" cy="400110"/>
            </a:xfrm>
            <a:prstGeom prst="rect">
              <a:avLst/>
            </a:prstGeom>
            <a:solidFill>
              <a:srgbClr val="FFFFF6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Lausanne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B0EDBF-FB75-FDD7-EE32-F2411151B871}"/>
                </a:ext>
              </a:extLst>
            </p:cNvPr>
            <p:cNvSpPr txBox="1"/>
            <p:nvPr/>
          </p:nvSpPr>
          <p:spPr>
            <a:xfrm>
              <a:off x="2637592" y="3219552"/>
              <a:ext cx="1211870" cy="400110"/>
            </a:xfrm>
            <a:prstGeom prst="rect">
              <a:avLst/>
            </a:prstGeom>
            <a:solidFill>
              <a:srgbClr val="FFFFCF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Grenoble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478344-2166-295B-4750-EA6B1EF10FBD}"/>
                </a:ext>
              </a:extLst>
            </p:cNvPr>
            <p:cNvSpPr txBox="1"/>
            <p:nvPr/>
          </p:nvSpPr>
          <p:spPr>
            <a:xfrm>
              <a:off x="278449" y="4108451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150" dirty="0"/>
                <a:t>16:22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B1C8B-D291-0A74-2E1D-F8CFA0369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98" y="1434632"/>
            <a:ext cx="5857690" cy="523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1AAEEF4-6DBA-1ABD-2A6B-242A0C4C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50" y="0"/>
            <a:ext cx="45148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2C9F-07E0-3347-1854-CF8AEAB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Onderwerpen in Thema 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A08A-926E-7D28-21CB-6C901E0B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Relationele</a:t>
            </a:r>
            <a:r>
              <a:rPr lang="en-US" dirty="0"/>
              <a:t> Databases</a:t>
            </a:r>
          </a:p>
          <a:p>
            <a:pPr lvl="1"/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geavanceerde</a:t>
            </a:r>
            <a:r>
              <a:rPr lang="en-US" dirty="0"/>
              <a:t> SQL</a:t>
            </a:r>
          </a:p>
          <a:p>
            <a:pPr lvl="1"/>
            <a:r>
              <a:rPr lang="en-US" dirty="0" err="1"/>
              <a:t>transacties</a:t>
            </a:r>
            <a:r>
              <a:rPr lang="en-US" dirty="0"/>
              <a:t>, constraints, ACID</a:t>
            </a:r>
          </a:p>
          <a:p>
            <a:r>
              <a:rPr lang="en-US" dirty="0"/>
              <a:t>Database design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creatie</a:t>
            </a:r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err="1"/>
              <a:t>modellering</a:t>
            </a:r>
            <a:endParaRPr lang="en-US" dirty="0"/>
          </a:p>
          <a:p>
            <a:r>
              <a:rPr lang="en-US" dirty="0" err="1"/>
              <a:t>Andere</a:t>
            </a:r>
            <a:r>
              <a:rPr lang="en-US" dirty="0"/>
              <a:t> Soorten Databases</a:t>
            </a:r>
          </a:p>
          <a:p>
            <a:pPr lvl="1"/>
            <a:r>
              <a:rPr lang="en-US" dirty="0"/>
              <a:t>NoSQL / Document</a:t>
            </a:r>
          </a:p>
          <a:p>
            <a:pPr lvl="1"/>
            <a:r>
              <a:rPr lang="en-US" dirty="0"/>
              <a:t>Graph database &amp; GQL</a:t>
            </a:r>
          </a:p>
        </p:txBody>
      </p:sp>
    </p:spTree>
    <p:extLst>
      <p:ext uri="{BB962C8B-B14F-4D97-AF65-F5344CB8AC3E}">
        <p14:creationId xmlns:p14="http://schemas.microsoft.com/office/powerpoint/2010/main" val="6964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33311F-D291-155C-2E90-E8463C338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2543918-8F80-50C9-9180-ECE6C67B8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16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9F8E-AFE9-5E94-660F-B34F2A28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B9C2-9467-9229-C5D7-D25B0A001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EA35FC-F479-6CCB-DFE9-3FA0DA86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4" y="1099936"/>
            <a:ext cx="9229725" cy="465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688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B9C2-9467-9229-C5D7-D25B0A001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EA35FC-F479-6CCB-DFE9-3FA0DA86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290311"/>
            <a:ext cx="3409949" cy="172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A29465-9F89-4503-03F2-B8343282BE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Opdracht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EEC2E8-C40D-0047-45A8-7F1E02AA874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Fictieve</a:t>
            </a:r>
            <a:r>
              <a:rPr lang="en-US" dirty="0"/>
              <a:t> IMDb – op papier</a:t>
            </a:r>
          </a:p>
          <a:p>
            <a:r>
              <a:rPr lang="en-US" dirty="0" err="1"/>
              <a:t>Groepen</a:t>
            </a:r>
            <a:r>
              <a:rPr lang="en-US" dirty="0"/>
              <a:t> van 4 </a:t>
            </a:r>
            <a:r>
              <a:rPr lang="en-US" dirty="0" err="1"/>
              <a:t>personen</a:t>
            </a:r>
            <a:r>
              <a:rPr lang="en-US" dirty="0"/>
              <a:t> </a:t>
            </a:r>
          </a:p>
          <a:p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groepslid</a:t>
            </a:r>
            <a:r>
              <a:rPr lang="en-US" dirty="0"/>
              <a:t> </a:t>
            </a:r>
            <a:r>
              <a:rPr lang="en-US" dirty="0" err="1"/>
              <a:t>krijgt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dataset – op </a:t>
            </a:r>
            <a:r>
              <a:rPr lang="en-US" dirty="0" err="1"/>
              <a:t>een</a:t>
            </a:r>
            <a:r>
              <a:rPr lang="en-US" dirty="0"/>
              <a:t> vel A4</a:t>
            </a:r>
          </a:p>
          <a:p>
            <a:r>
              <a:rPr lang="en-US" dirty="0"/>
              <a:t>Iedere </a:t>
            </a:r>
            <a:r>
              <a:rPr lang="en-US" dirty="0" err="1"/>
              <a:t>groep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gezamenlijk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data-</a:t>
            </a:r>
            <a:r>
              <a:rPr lang="en-US" dirty="0" err="1"/>
              <a:t>zoekvraag</a:t>
            </a:r>
            <a:r>
              <a:rPr lang="en-US" dirty="0"/>
              <a:t> </a:t>
            </a:r>
            <a:r>
              <a:rPr lang="en-US" dirty="0" err="1"/>
              <a:t>uitvoeren</a:t>
            </a:r>
            <a:endParaRPr lang="en-US" dirty="0"/>
          </a:p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wedstrijd</a:t>
            </a:r>
            <a:r>
              <a:rPr lang="en-US" dirty="0"/>
              <a:t> ;-)</a:t>
            </a:r>
          </a:p>
          <a:p>
            <a:endParaRPr lang="en-US" dirty="0"/>
          </a:p>
          <a:p>
            <a:r>
              <a:rPr lang="en-US" dirty="0"/>
              <a:t>Twee </a:t>
            </a:r>
            <a:r>
              <a:rPr lang="en-US" dirty="0" err="1"/>
              <a:t>oefenrondes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1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B9C2-9467-9229-C5D7-D25B0A001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 is de </a:t>
            </a:r>
            <a:r>
              <a:rPr lang="en-US" dirty="0" err="1"/>
              <a:t>hoofdstad</a:t>
            </a:r>
            <a:r>
              <a:rPr lang="en-US" dirty="0"/>
              <a:t> van het </a:t>
            </a:r>
            <a:r>
              <a:rPr lang="en-US" dirty="0" err="1"/>
              <a:t>kleinste</a:t>
            </a:r>
            <a:r>
              <a:rPr lang="en-US" dirty="0"/>
              <a:t> land?</a:t>
            </a:r>
          </a:p>
          <a:p>
            <a:pPr lvl="1"/>
            <a:r>
              <a:rPr lang="en-US" dirty="0" err="1"/>
              <a:t>Eosgate</a:t>
            </a:r>
            <a:r>
              <a:rPr lang="en-US" dirty="0"/>
              <a:t>, </a:t>
            </a:r>
            <a:r>
              <a:rPr lang="en-US" dirty="0" err="1"/>
              <a:t>Velaris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Wat is de </a:t>
            </a:r>
            <a:r>
              <a:rPr lang="en-US" dirty="0" err="1"/>
              <a:t>voornaam</a:t>
            </a:r>
            <a:r>
              <a:rPr lang="en-US" dirty="0"/>
              <a:t> van de </a:t>
            </a:r>
            <a:r>
              <a:rPr lang="en-US" dirty="0" err="1"/>
              <a:t>acteur</a:t>
            </a:r>
            <a:r>
              <a:rPr lang="en-US" dirty="0"/>
              <a:t> die </a:t>
            </a:r>
            <a:r>
              <a:rPr lang="en-US" dirty="0" err="1"/>
              <a:t>geboren</a:t>
            </a:r>
            <a:r>
              <a:rPr lang="en-US" dirty="0"/>
              <a:t> is in 1989</a:t>
            </a:r>
          </a:p>
          <a:p>
            <a:pPr lvl="1"/>
            <a:r>
              <a:rPr lang="en-US" dirty="0"/>
              <a:t>Rowan (</a:t>
            </a:r>
            <a:r>
              <a:rPr lang="en-US" dirty="0" err="1"/>
              <a:t>Frostblade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…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welk land </a:t>
            </a: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Thandara</a:t>
            </a:r>
            <a:r>
              <a:rPr lang="en-US" dirty="0"/>
              <a:t> (country id = 109)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EA35FC-F479-6CCB-DFE9-3FA0DA86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290311"/>
            <a:ext cx="3409949" cy="172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A29465-9F89-4503-03F2-B8343282BE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Oefenronde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9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To Pit or Not to Pit: How F1's Red Bull Racing Makes Split-Second, Mid ...">
            <a:extLst>
              <a:ext uri="{FF2B5EF4-FFF2-40B4-BE49-F238E27FC236}">
                <a16:creationId xmlns:a16="http://schemas.microsoft.com/office/drawing/2014/main" id="{340834F3-7177-928A-7859-2F50177B38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7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wat is de </a:t>
            </a:r>
            <a:r>
              <a:rPr lang="nl-NL" sz="4000" b="1" i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hoofdstad van het land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waar de acteur vandaan komt die in film "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Steelheart's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Revenge" de rol "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Garrick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 speelt</a:t>
            </a:r>
            <a:endParaRPr lang="nl-NL" sz="4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6391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Tweede IMDb </a:t>
            </a:r>
            <a:r>
              <a:rPr lang="en-US" dirty="0" err="1"/>
              <a:t>Zoekopdracht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85713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 1 - </a:t>
            </a:r>
            <a:r>
              <a:rPr lang="en-US" dirty="0" err="1"/>
              <a:t>Oplossing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wat is de hoofdstad van het land waar de acteur vandaan komt die in de </a:t>
            </a:r>
            <a:r>
              <a:rPr lang="nl-NL" sz="4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ilm "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Steelheart's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Revenge" de rol "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Garrick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 speelt</a:t>
            </a:r>
            <a:endParaRPr lang="nl-NL" sz="4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772DC-CFE2-67B7-3926-55E3F65861F0}"/>
              </a:ext>
            </a:extLst>
          </p:cNvPr>
          <p:cNvSpPr txBox="1"/>
          <p:nvPr/>
        </p:nvSpPr>
        <p:spPr>
          <a:xfrm>
            <a:off x="2322095" y="4223082"/>
            <a:ext cx="798077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err="1">
                <a:solidFill>
                  <a:srgbClr val="0070C0"/>
                </a:solidFill>
              </a:rPr>
              <a:t>Aetherport</a:t>
            </a:r>
            <a:r>
              <a:rPr lang="en-US" sz="6000" b="1" dirty="0">
                <a:solidFill>
                  <a:srgbClr val="0070C0"/>
                </a:solidFill>
              </a:rPr>
              <a:t> (Terranova)</a:t>
            </a:r>
            <a:br>
              <a:rPr lang="en-US" sz="6000" b="1" dirty="0">
                <a:solidFill>
                  <a:srgbClr val="0070C0"/>
                </a:solidFill>
              </a:rPr>
            </a:br>
            <a:br>
              <a:rPr lang="en-US" sz="6000" b="1" dirty="0">
                <a:solidFill>
                  <a:srgbClr val="0070C0"/>
                </a:solidFill>
              </a:rPr>
            </a:br>
            <a:r>
              <a:rPr lang="en-US" sz="2800" b="1" dirty="0" err="1">
                <a:solidFill>
                  <a:srgbClr val="0070C0"/>
                </a:solidFill>
              </a:rPr>
              <a:t>acteur</a:t>
            </a:r>
            <a:r>
              <a:rPr lang="en-US" sz="2800" b="1" dirty="0">
                <a:solidFill>
                  <a:srgbClr val="0070C0"/>
                </a:solidFill>
              </a:rPr>
              <a:t>: Talon </a:t>
            </a:r>
            <a:r>
              <a:rPr lang="en-US" sz="2800" b="1" dirty="0" err="1">
                <a:solidFill>
                  <a:srgbClr val="0070C0"/>
                </a:solidFill>
              </a:rPr>
              <a:t>Ironheart</a:t>
            </a:r>
            <a:endParaRPr lang="en-US" sz="6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 1 - </a:t>
            </a:r>
            <a:r>
              <a:rPr lang="en-US" dirty="0" err="1"/>
              <a:t>Oplossing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wat is de hoofdstad van het land waar de acteur vandaan komt die in de </a:t>
            </a:r>
            <a:r>
              <a:rPr lang="nl-NL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ilm "</a:t>
            </a:r>
            <a:r>
              <a:rPr lang="nl-NL" sz="24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Steelheart's</a:t>
            </a: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Revenge" de rol "</a:t>
            </a:r>
            <a:r>
              <a:rPr lang="nl-NL" sz="24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Garrick</a:t>
            </a: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NL" sz="24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 speelt</a:t>
            </a:r>
            <a:endParaRPr lang="nl-NL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772DC-CFE2-67B7-3926-55E3F65861F0}"/>
              </a:ext>
            </a:extLst>
          </p:cNvPr>
          <p:cNvSpPr txBox="1"/>
          <p:nvPr/>
        </p:nvSpPr>
        <p:spPr>
          <a:xfrm>
            <a:off x="3461519" y="2705100"/>
            <a:ext cx="590110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0070C0"/>
                </a:solidFill>
              </a:rPr>
              <a:t>Aetherport</a:t>
            </a:r>
            <a:r>
              <a:rPr lang="en-US" sz="4400" b="1" dirty="0">
                <a:solidFill>
                  <a:srgbClr val="0070C0"/>
                </a:solidFill>
              </a:rPr>
              <a:t> (Terranova)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en-US" b="1" dirty="0" err="1">
                <a:solidFill>
                  <a:srgbClr val="0070C0"/>
                </a:solidFill>
              </a:rPr>
              <a:t>acteur</a:t>
            </a:r>
            <a:r>
              <a:rPr lang="en-US" b="1" dirty="0">
                <a:solidFill>
                  <a:srgbClr val="0070C0"/>
                </a:solidFill>
              </a:rPr>
              <a:t>: Talon </a:t>
            </a:r>
            <a:r>
              <a:rPr lang="en-US" b="1" dirty="0" err="1">
                <a:solidFill>
                  <a:srgbClr val="0070C0"/>
                </a:solidFill>
              </a:rPr>
              <a:t>Ironheart</a:t>
            </a:r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5540A-E4EF-BD91-174B-F80D6900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0" y="2899746"/>
            <a:ext cx="3352381" cy="20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AFC5F-6C69-1858-9ED3-CF98E5CF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89" y="3646823"/>
            <a:ext cx="2990476" cy="3104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6CCA6-F674-2A03-7346-7A91D7A39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696" y="4366579"/>
            <a:ext cx="2923809" cy="23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9401CE-DF52-606A-2431-C949C5B24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622" y="2645300"/>
            <a:ext cx="2676190" cy="192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D991A5-D745-F423-8893-4380B5AF295E}"/>
              </a:ext>
            </a:extLst>
          </p:cNvPr>
          <p:cNvCxnSpPr/>
          <p:nvPr/>
        </p:nvCxnSpPr>
        <p:spPr>
          <a:xfrm>
            <a:off x="280657" y="4499572"/>
            <a:ext cx="3400032" cy="1677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4284E5-7CEE-DBB6-2490-EC6C193A343F}"/>
              </a:ext>
            </a:extLst>
          </p:cNvPr>
          <p:cNvCxnSpPr/>
          <p:nvPr/>
        </p:nvCxnSpPr>
        <p:spPr>
          <a:xfrm flipV="1">
            <a:off x="4255129" y="5889088"/>
            <a:ext cx="2780567" cy="347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B88219-7293-8876-AA12-99CEFCE0DE24}"/>
              </a:ext>
            </a:extLst>
          </p:cNvPr>
          <p:cNvCxnSpPr/>
          <p:nvPr/>
        </p:nvCxnSpPr>
        <p:spPr>
          <a:xfrm flipV="1">
            <a:off x="8754701" y="4218915"/>
            <a:ext cx="679010" cy="167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322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6790DC-4A73-3414-C680-38111DA75486}"/>
              </a:ext>
            </a:extLst>
          </p:cNvPr>
          <p:cNvSpPr/>
          <p:nvPr/>
        </p:nvSpPr>
        <p:spPr>
          <a:xfrm>
            <a:off x="625643" y="1395663"/>
            <a:ext cx="1937084" cy="23942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DFDD3-91CB-9E75-48A8-2D8F4C6DBA3E}"/>
              </a:ext>
            </a:extLst>
          </p:cNvPr>
          <p:cNvSpPr txBox="1"/>
          <p:nvPr/>
        </p:nvSpPr>
        <p:spPr>
          <a:xfrm>
            <a:off x="625642" y="1390900"/>
            <a:ext cx="1586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COUNTRIES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3689685" y="3136232"/>
            <a:ext cx="1937084" cy="2747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3689684" y="3131469"/>
            <a:ext cx="1144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ACTORS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9256295" y="3131468"/>
            <a:ext cx="1937084" cy="2747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9256294" y="3126706"/>
            <a:ext cx="111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MOVIES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6353516" y="2347661"/>
            <a:ext cx="2176032" cy="1558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6353515" y="2342898"/>
            <a:ext cx="964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90EFFA-71CE-75AA-949D-F53300764384}"/>
              </a:ext>
            </a:extLst>
          </p:cNvPr>
          <p:cNvSpPr/>
          <p:nvPr/>
        </p:nvSpPr>
        <p:spPr>
          <a:xfrm>
            <a:off x="1565170" y="211755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4F8459-4D65-A767-9082-1448B1731D57}"/>
              </a:ext>
            </a:extLst>
          </p:cNvPr>
          <p:cNvSpPr/>
          <p:nvPr/>
        </p:nvSpPr>
        <p:spPr>
          <a:xfrm>
            <a:off x="3762937" y="431582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E35C3AA-1B6A-1B38-F6E8-1C8616956B1F}"/>
              </a:ext>
            </a:extLst>
          </p:cNvPr>
          <p:cNvCxnSpPr>
            <a:stCxn id="19" idx="2"/>
            <a:endCxn id="18" idx="6"/>
          </p:cNvCxnSpPr>
          <p:nvPr/>
        </p:nvCxnSpPr>
        <p:spPr>
          <a:xfrm rot="10800000">
            <a:off x="1648325" y="2212180"/>
            <a:ext cx="2114613" cy="2198270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6401642" y="282340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9325092" y="358285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7207773" y="307098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</p:cNvCxnSpPr>
          <p:nvPr/>
        </p:nvCxnSpPr>
        <p:spPr>
          <a:xfrm>
            <a:off x="7283307" y="3165609"/>
            <a:ext cx="2075742" cy="545184"/>
          </a:xfrm>
          <a:prstGeom prst="bentConnector3">
            <a:avLst>
              <a:gd name="adj1" fmla="val 7276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4590745" y="407845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stCxn id="22" idx="2"/>
            <a:endCxn id="27" idx="6"/>
          </p:cNvCxnSpPr>
          <p:nvPr/>
        </p:nvCxnSpPr>
        <p:spPr>
          <a:xfrm rot="10800000" flipV="1">
            <a:off x="4673900" y="2918032"/>
            <a:ext cx="1727743" cy="1255044"/>
          </a:xfrm>
          <a:prstGeom prst="bentConnector3">
            <a:avLst>
              <a:gd name="adj1" fmla="val 62496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9304955" y="35828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Tweede IMDb </a:t>
            </a:r>
            <a:r>
              <a:rPr lang="en-US" dirty="0" err="1"/>
              <a:t>Zoekopdracht</a:t>
            </a:r>
            <a:r>
              <a:rPr lang="en-US" dirty="0"/>
              <a:t> - </a:t>
            </a:r>
            <a:r>
              <a:rPr lang="en-US" dirty="0" err="1"/>
              <a:t>Oplossing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D3B32-111C-FEB7-96AE-423197821F11}"/>
              </a:ext>
            </a:extLst>
          </p:cNvPr>
          <p:cNvSpPr txBox="1"/>
          <p:nvPr/>
        </p:nvSpPr>
        <p:spPr>
          <a:xfrm>
            <a:off x="1746584" y="3693548"/>
            <a:ext cx="86988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Flight of the Phoenix, Crimson Veil, </a:t>
            </a:r>
            <a:br>
              <a:rPr lang="en-US" sz="3600" b="1" dirty="0">
                <a:solidFill>
                  <a:srgbClr val="0070C0"/>
                </a:solidFill>
              </a:rPr>
            </a:br>
            <a:r>
              <a:rPr lang="en-US" sz="3600" b="1" dirty="0">
                <a:solidFill>
                  <a:srgbClr val="0070C0"/>
                </a:solidFill>
              </a:rPr>
              <a:t>The Last Ember, Frozen Sun</a:t>
            </a:r>
            <a:br>
              <a:rPr lang="en-US" sz="3600" b="1" dirty="0">
                <a:solidFill>
                  <a:srgbClr val="0070C0"/>
                </a:solidFill>
              </a:rPr>
            </a:br>
            <a:br>
              <a:rPr lang="en-US" sz="3600" b="1" dirty="0">
                <a:solidFill>
                  <a:srgbClr val="0070C0"/>
                </a:solidFill>
              </a:rPr>
            </a:br>
            <a:endParaRPr lang="en-US" sz="60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28CC7-4A3C-9A0F-6F41-1FCD58B6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504" y="4912646"/>
            <a:ext cx="7312991" cy="16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8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FAB541-F1FF-79B3-9783-FF5CD2608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7" y="2511844"/>
            <a:ext cx="4276190" cy="2333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2640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Tweede IMDb </a:t>
            </a:r>
            <a:r>
              <a:rPr lang="en-US" sz="4000" dirty="0" err="1"/>
              <a:t>Zoekopdracht</a:t>
            </a:r>
            <a:r>
              <a:rPr lang="en-US" sz="4000" dirty="0"/>
              <a:t> - </a:t>
            </a:r>
            <a:r>
              <a:rPr lang="en-US" sz="4000" dirty="0" err="1"/>
              <a:t>Oplossing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D3B32-111C-FEB7-96AE-423197821F11}"/>
              </a:ext>
            </a:extLst>
          </p:cNvPr>
          <p:cNvSpPr txBox="1"/>
          <p:nvPr/>
        </p:nvSpPr>
        <p:spPr>
          <a:xfrm>
            <a:off x="1746583" y="2551035"/>
            <a:ext cx="869883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Flight of the Phoenix, Crimson Veil, 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The Last Ember, Frozen Sun</a:t>
            </a:r>
            <a:br>
              <a:rPr lang="en-US" sz="2000" b="1" dirty="0">
                <a:solidFill>
                  <a:srgbClr val="0070C0"/>
                </a:solidFill>
              </a:rPr>
            </a:br>
            <a:br>
              <a:rPr lang="en-US" sz="2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28CC7-4A3C-9A0F-6F41-1FCD58B6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35" y="306997"/>
            <a:ext cx="5135137" cy="1189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197D1B-A9ED-7E6F-6361-A8EFAEA8F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888" y="3500317"/>
            <a:ext cx="2990476" cy="321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9B17F3-F0FB-75E5-D7F3-324969553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288" y="3199666"/>
            <a:ext cx="3276190" cy="28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BA65E2-94B3-8466-F5B9-11E89FD0C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9988" y="2339319"/>
            <a:ext cx="3857143" cy="196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3D10EC-047C-C396-BC8D-1F438C412BF3}"/>
              </a:ext>
            </a:extLst>
          </p:cNvPr>
          <p:cNvCxnSpPr/>
          <p:nvPr/>
        </p:nvCxnSpPr>
        <p:spPr>
          <a:xfrm>
            <a:off x="3387964" y="4322618"/>
            <a:ext cx="139402" cy="83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989214-8CF1-4F7D-81B2-DFE0FFF6D382}"/>
              </a:ext>
            </a:extLst>
          </p:cNvPr>
          <p:cNvCxnSpPr/>
          <p:nvPr/>
        </p:nvCxnSpPr>
        <p:spPr>
          <a:xfrm>
            <a:off x="3374225" y="4502928"/>
            <a:ext cx="227957" cy="798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4D89E3-5B89-8992-A1A7-5EE113D69E08}"/>
              </a:ext>
            </a:extLst>
          </p:cNvPr>
          <p:cNvCxnSpPr/>
          <p:nvPr/>
        </p:nvCxnSpPr>
        <p:spPr>
          <a:xfrm flipV="1">
            <a:off x="5285997" y="4322618"/>
            <a:ext cx="1373856" cy="13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1F34C9-5E94-A0AD-9A81-9F09B850F31B}"/>
              </a:ext>
            </a:extLst>
          </p:cNvPr>
          <p:cNvCxnSpPr>
            <a:cxnSpLocks/>
          </p:cNvCxnSpPr>
          <p:nvPr/>
        </p:nvCxnSpPr>
        <p:spPr>
          <a:xfrm>
            <a:off x="5285997" y="4534334"/>
            <a:ext cx="1373856" cy="767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4C803A-9D71-EE17-32B2-D8E7069870CA}"/>
              </a:ext>
            </a:extLst>
          </p:cNvPr>
          <p:cNvCxnSpPr>
            <a:cxnSpLocks/>
          </p:cNvCxnSpPr>
          <p:nvPr/>
        </p:nvCxnSpPr>
        <p:spPr>
          <a:xfrm flipV="1">
            <a:off x="5589713" y="4892437"/>
            <a:ext cx="1026314" cy="409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3757B0-7F00-0292-095A-96520B5D4063}"/>
              </a:ext>
            </a:extLst>
          </p:cNvPr>
          <p:cNvCxnSpPr>
            <a:cxnSpLocks/>
          </p:cNvCxnSpPr>
          <p:nvPr/>
        </p:nvCxnSpPr>
        <p:spPr>
          <a:xfrm>
            <a:off x="5545887" y="5465099"/>
            <a:ext cx="1070140" cy="307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3CDAE2-7296-5C13-7654-D342BE1228FF}"/>
              </a:ext>
            </a:extLst>
          </p:cNvPr>
          <p:cNvCxnSpPr>
            <a:cxnSpLocks/>
          </p:cNvCxnSpPr>
          <p:nvPr/>
        </p:nvCxnSpPr>
        <p:spPr>
          <a:xfrm flipV="1">
            <a:off x="7564606" y="3060464"/>
            <a:ext cx="1587446" cy="1345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5BE73E-26E0-F36C-A528-AEBC12B31F91}"/>
              </a:ext>
            </a:extLst>
          </p:cNvPr>
          <p:cNvCxnSpPr>
            <a:cxnSpLocks/>
          </p:cNvCxnSpPr>
          <p:nvPr/>
        </p:nvCxnSpPr>
        <p:spPr>
          <a:xfrm flipV="1">
            <a:off x="7295167" y="3302301"/>
            <a:ext cx="1762231" cy="1612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461F39-D866-2009-6763-4D60F9A3D9E4}"/>
              </a:ext>
            </a:extLst>
          </p:cNvPr>
          <p:cNvCxnSpPr>
            <a:cxnSpLocks/>
          </p:cNvCxnSpPr>
          <p:nvPr/>
        </p:nvCxnSpPr>
        <p:spPr>
          <a:xfrm flipV="1">
            <a:off x="7276402" y="3518339"/>
            <a:ext cx="1780996" cy="1775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8DEA3DD-813C-1B92-933A-7775328B64E7}"/>
              </a:ext>
            </a:extLst>
          </p:cNvPr>
          <p:cNvCxnSpPr>
            <a:cxnSpLocks/>
          </p:cNvCxnSpPr>
          <p:nvPr/>
        </p:nvCxnSpPr>
        <p:spPr>
          <a:xfrm flipV="1">
            <a:off x="7264078" y="4014699"/>
            <a:ext cx="1780996" cy="1775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77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846FD-E17E-F549-6FA8-A5E622FD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FBBD0-C6CA-D105-E02C-0D1338886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Hoe ging het?</a:t>
            </a:r>
          </a:p>
          <a:p>
            <a:r>
              <a:rPr lang="en-US" dirty="0"/>
              <a:t>Is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handige</a:t>
            </a:r>
            <a:r>
              <a:rPr lang="en-US" dirty="0"/>
              <a:t> </a:t>
            </a:r>
            <a:r>
              <a:rPr lang="en-US" dirty="0" err="1"/>
              <a:t>zoek-strategie</a:t>
            </a:r>
            <a:r>
              <a:rPr lang="en-US" dirty="0"/>
              <a:t>?</a:t>
            </a:r>
          </a:p>
          <a:p>
            <a:r>
              <a:rPr lang="en-US" dirty="0"/>
              <a:t>Met </a:t>
            </a:r>
            <a:r>
              <a:rPr lang="en-US" dirty="0" err="1"/>
              <a:t>welke</a:t>
            </a:r>
            <a:r>
              <a:rPr lang="en-US" dirty="0"/>
              <a:t> dataset begin je?</a:t>
            </a:r>
          </a:p>
          <a:p>
            <a:r>
              <a:rPr lang="en-US" dirty="0"/>
              <a:t>Hoe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effectief</a:t>
            </a:r>
            <a:r>
              <a:rPr lang="en-US" dirty="0"/>
              <a:t> </a:t>
            </a:r>
            <a:r>
              <a:rPr lang="en-US" dirty="0" err="1"/>
              <a:t>samenwerken</a:t>
            </a:r>
            <a:r>
              <a:rPr lang="en-US" dirty="0"/>
              <a:t>?</a:t>
            </a:r>
          </a:p>
          <a:p>
            <a:r>
              <a:rPr lang="en-US" dirty="0"/>
              <a:t>Hoe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werken </a:t>
            </a:r>
            <a:r>
              <a:rPr lang="en-US" dirty="0" err="1"/>
              <a:t>als</a:t>
            </a:r>
            <a:r>
              <a:rPr lang="en-US" dirty="0"/>
              <a:t> de dataset 10x zo </a:t>
            </a:r>
            <a:r>
              <a:rPr lang="en-US" dirty="0" err="1"/>
              <a:t>groot</a:t>
            </a:r>
            <a:r>
              <a:rPr lang="en-US" dirty="0"/>
              <a:t> was – of 1000x?</a:t>
            </a:r>
          </a:p>
          <a:p>
            <a:r>
              <a:rPr lang="en-US" dirty="0"/>
              <a:t>Zie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relatie</a:t>
            </a:r>
            <a:r>
              <a:rPr lang="en-US" dirty="0"/>
              <a:t> met SQL?</a:t>
            </a:r>
          </a:p>
        </p:txBody>
      </p:sp>
    </p:spTree>
    <p:extLst>
      <p:ext uri="{BB962C8B-B14F-4D97-AF65-F5344CB8AC3E}">
        <p14:creationId xmlns:p14="http://schemas.microsoft.com/office/powerpoint/2010/main" val="157902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4"/>
            <a:ext cx="10515600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country.capital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''s Revenge'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 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role.character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'Garrick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8039100" y="312738"/>
            <a:ext cx="3952874" cy="2755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wat is de </a:t>
            </a:r>
            <a:r>
              <a:rPr lang="nl-NL" sz="2400" b="1" i="1" dirty="0">
                <a:solidFill>
                  <a:srgbClr val="000080"/>
                </a:solidFill>
                <a:latin typeface="Consolas" panose="020B0609020204030204" pitchFamily="49" charset="0"/>
              </a:rPr>
              <a:t>hoofdstad van het land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b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waar de acteur vandaan komt die de in </a:t>
            </a:r>
            <a:r>
              <a:rPr lang="nl-NL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Film "</a:t>
            </a:r>
            <a:r>
              <a:rPr lang="nl-NL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Steelheart's</a:t>
            </a:r>
            <a:r>
              <a:rPr lang="nl-NL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Revenge" </a:t>
            </a:r>
            <a:b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de rol speelt van </a:t>
            </a:r>
            <a:r>
              <a:rPr lang="nl-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character</a:t>
            </a:r>
            <a:r>
              <a:rPr lang="nl-NL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nl-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Garrick</a:t>
            </a:r>
            <a:r>
              <a:rPr lang="nl-NL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Ironheart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"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874E3E-9C79-A784-850C-6631497B35F3}"/>
              </a:ext>
            </a:extLst>
          </p:cNvPr>
          <p:cNvGrpSpPr/>
          <p:nvPr/>
        </p:nvGrpSpPr>
        <p:grpSpPr>
          <a:xfrm>
            <a:off x="3058360" y="2529389"/>
            <a:ext cx="6075279" cy="2093578"/>
            <a:chOff x="625642" y="1390900"/>
            <a:chExt cx="10567737" cy="449254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ADD8061-6254-67EB-13D6-1EBA78FCFBA9}"/>
                </a:ext>
              </a:extLst>
            </p:cNvPr>
            <p:cNvSpPr/>
            <p:nvPr/>
          </p:nvSpPr>
          <p:spPr>
            <a:xfrm>
              <a:off x="625643" y="1395663"/>
              <a:ext cx="1937084" cy="23942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6E34CC-EBB1-4A67-C3B3-03F5EA41803E}"/>
                </a:ext>
              </a:extLst>
            </p:cNvPr>
            <p:cNvSpPr txBox="1"/>
            <p:nvPr/>
          </p:nvSpPr>
          <p:spPr>
            <a:xfrm>
              <a:off x="625642" y="1390900"/>
              <a:ext cx="2028930" cy="66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COUNTRIES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919C28-FD22-7229-2237-F5CFC94A821B}"/>
                </a:ext>
              </a:extLst>
            </p:cNvPr>
            <p:cNvSpPr/>
            <p:nvPr/>
          </p:nvSpPr>
          <p:spPr>
            <a:xfrm>
              <a:off x="3689685" y="3136232"/>
              <a:ext cx="1937084" cy="27472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57B736-973F-D83A-F2D3-D7C9FAB57A57}"/>
                </a:ext>
              </a:extLst>
            </p:cNvPr>
            <p:cNvSpPr txBox="1"/>
            <p:nvPr/>
          </p:nvSpPr>
          <p:spPr>
            <a:xfrm>
              <a:off x="3689684" y="3131469"/>
              <a:ext cx="1490550" cy="66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ACTORS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1BF265-10F2-6A17-A093-F00252D1BB16}"/>
                </a:ext>
              </a:extLst>
            </p:cNvPr>
            <p:cNvSpPr/>
            <p:nvPr/>
          </p:nvSpPr>
          <p:spPr>
            <a:xfrm>
              <a:off x="9256295" y="3131468"/>
              <a:ext cx="1937084" cy="2747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4C6A5F-A7AD-61A5-9300-07F786B44464}"/>
                </a:ext>
              </a:extLst>
            </p:cNvPr>
            <p:cNvSpPr txBox="1"/>
            <p:nvPr/>
          </p:nvSpPr>
          <p:spPr>
            <a:xfrm>
              <a:off x="9256295" y="3126705"/>
              <a:ext cx="1453520" cy="66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MOVIES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AF2216-8592-877C-0DC4-099EAC463F98}"/>
                </a:ext>
              </a:extLst>
            </p:cNvPr>
            <p:cNvSpPr/>
            <p:nvPr/>
          </p:nvSpPr>
          <p:spPr>
            <a:xfrm>
              <a:off x="6353516" y="2347661"/>
              <a:ext cx="2176032" cy="15580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9119A9-AE65-F026-407C-A1874554F011}"/>
                </a:ext>
              </a:extLst>
            </p:cNvPr>
            <p:cNvSpPr txBox="1"/>
            <p:nvPr/>
          </p:nvSpPr>
          <p:spPr>
            <a:xfrm>
              <a:off x="6353515" y="2342897"/>
              <a:ext cx="1269488" cy="66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ROLES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037D68-C2D1-1EC9-4FE5-1BFAB208E408}"/>
                </a:ext>
              </a:extLst>
            </p:cNvPr>
            <p:cNvSpPr/>
            <p:nvPr/>
          </p:nvSpPr>
          <p:spPr>
            <a:xfrm>
              <a:off x="1565170" y="211755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CE5142F-610D-FC47-6442-5ACF285B02E1}"/>
                </a:ext>
              </a:extLst>
            </p:cNvPr>
            <p:cNvSpPr/>
            <p:nvPr/>
          </p:nvSpPr>
          <p:spPr>
            <a:xfrm>
              <a:off x="3762937" y="431582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30F857F4-3E68-CA4A-2949-6203918A8E9E}"/>
                </a:ext>
              </a:extLst>
            </p:cNvPr>
            <p:cNvCxnSpPr>
              <a:stCxn id="33" idx="2"/>
              <a:endCxn id="32" idx="6"/>
            </p:cNvCxnSpPr>
            <p:nvPr/>
          </p:nvCxnSpPr>
          <p:spPr>
            <a:xfrm rot="10800000">
              <a:off x="1648325" y="2212180"/>
              <a:ext cx="2114613" cy="2198270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43C58FE-20B7-BD7B-6F87-BA8E3C2CDE72}"/>
                </a:ext>
              </a:extLst>
            </p:cNvPr>
            <p:cNvSpPr/>
            <p:nvPr/>
          </p:nvSpPr>
          <p:spPr>
            <a:xfrm>
              <a:off x="6401642" y="282340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F822245-2424-4A45-A698-9DC91A39987C}"/>
                </a:ext>
              </a:extLst>
            </p:cNvPr>
            <p:cNvSpPr/>
            <p:nvPr/>
          </p:nvSpPr>
          <p:spPr>
            <a:xfrm>
              <a:off x="9325092" y="358285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9BAE1DF-E8BD-93E2-8A2B-48AF480B66E9}"/>
                </a:ext>
              </a:extLst>
            </p:cNvPr>
            <p:cNvSpPr/>
            <p:nvPr/>
          </p:nvSpPr>
          <p:spPr>
            <a:xfrm>
              <a:off x="7207773" y="307098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4288666C-5FDC-94B1-A2A1-07A30BB20F8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307" y="3165609"/>
              <a:ext cx="2075742" cy="545184"/>
            </a:xfrm>
            <a:prstGeom prst="bentConnector3">
              <a:avLst>
                <a:gd name="adj1" fmla="val 72760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F103851-012A-CF0F-8697-88EB5EB71D68}"/>
                </a:ext>
              </a:extLst>
            </p:cNvPr>
            <p:cNvSpPr/>
            <p:nvPr/>
          </p:nvSpPr>
          <p:spPr>
            <a:xfrm>
              <a:off x="4590745" y="407845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850089A3-4F29-C1E8-CDB2-2F893D61A122}"/>
                </a:ext>
              </a:extLst>
            </p:cNvPr>
            <p:cNvCxnSpPr>
              <a:stCxn id="35" idx="2"/>
              <a:endCxn id="39" idx="6"/>
            </p:cNvCxnSpPr>
            <p:nvPr/>
          </p:nvCxnSpPr>
          <p:spPr>
            <a:xfrm rot="10800000" flipV="1">
              <a:off x="4673900" y="2918032"/>
              <a:ext cx="1727743" cy="1255044"/>
            </a:xfrm>
            <a:prstGeom prst="bentConnector3">
              <a:avLst>
                <a:gd name="adj1" fmla="val 62496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8B381-0DDC-A7B8-385B-86ADDAB1B338}"/>
                </a:ext>
              </a:extLst>
            </p:cNvPr>
            <p:cNvSpPr/>
            <p:nvPr/>
          </p:nvSpPr>
          <p:spPr>
            <a:xfrm>
              <a:off x="9304955" y="35828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947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3674"/>
            <a:ext cx="11237995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country.capital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 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r.ActorId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a.identifier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''s Revenge'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 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role.character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'Garrick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7760368" y="220743"/>
            <a:ext cx="4315827" cy="209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wat is de hoofdstad van het land waar de acteur vandaan komt die in Film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Steelheart's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Revenge" de rol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Garrick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Ironheart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" speelt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737358-9FF2-B17D-2910-932A70455D8A}"/>
              </a:ext>
            </a:extLst>
          </p:cNvPr>
          <p:cNvGrpSpPr/>
          <p:nvPr/>
        </p:nvGrpSpPr>
        <p:grpSpPr>
          <a:xfrm>
            <a:off x="6362700" y="2108199"/>
            <a:ext cx="5618079" cy="1985961"/>
            <a:chOff x="625642" y="1390900"/>
            <a:chExt cx="10567737" cy="44925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FE80CF-5FFB-CF53-E108-F131BB532359}"/>
                </a:ext>
              </a:extLst>
            </p:cNvPr>
            <p:cNvSpPr/>
            <p:nvPr/>
          </p:nvSpPr>
          <p:spPr>
            <a:xfrm>
              <a:off x="625643" y="1395663"/>
              <a:ext cx="1937084" cy="23942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5AA391-EB3E-C3FF-3C67-5E128FCD2BC9}"/>
                </a:ext>
              </a:extLst>
            </p:cNvPr>
            <p:cNvSpPr txBox="1"/>
            <p:nvPr/>
          </p:nvSpPr>
          <p:spPr>
            <a:xfrm>
              <a:off x="625642" y="1390900"/>
              <a:ext cx="192894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COUNTRIES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123217-0386-88B8-849A-3158B98E5CC5}"/>
                </a:ext>
              </a:extLst>
            </p:cNvPr>
            <p:cNvSpPr/>
            <p:nvPr/>
          </p:nvSpPr>
          <p:spPr>
            <a:xfrm>
              <a:off x="3689685" y="3136232"/>
              <a:ext cx="1937084" cy="27472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32F38-1D18-94CE-8E2C-15406252A7F5}"/>
                </a:ext>
              </a:extLst>
            </p:cNvPr>
            <p:cNvSpPr txBox="1"/>
            <p:nvPr/>
          </p:nvSpPr>
          <p:spPr>
            <a:xfrm>
              <a:off x="3689684" y="3131468"/>
              <a:ext cx="1433708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ACTORS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8950B8-FF75-3EE1-CFAA-E92A3F72244C}"/>
                </a:ext>
              </a:extLst>
            </p:cNvPr>
            <p:cNvSpPr/>
            <p:nvPr/>
          </p:nvSpPr>
          <p:spPr>
            <a:xfrm>
              <a:off x="9256295" y="3131468"/>
              <a:ext cx="1937084" cy="2747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73CDE4-9942-6561-58B8-35B204038908}"/>
                </a:ext>
              </a:extLst>
            </p:cNvPr>
            <p:cNvSpPr txBox="1"/>
            <p:nvPr/>
          </p:nvSpPr>
          <p:spPr>
            <a:xfrm>
              <a:off x="9256296" y="3126704"/>
              <a:ext cx="139475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MOVIES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144F2B-858E-C2AE-78EE-4251332F4327}"/>
                </a:ext>
              </a:extLst>
            </p:cNvPr>
            <p:cNvSpPr/>
            <p:nvPr/>
          </p:nvSpPr>
          <p:spPr>
            <a:xfrm>
              <a:off x="6353516" y="2347661"/>
              <a:ext cx="2176032" cy="15580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CAEAFB-E5C1-4C34-B302-538F90537B3E}"/>
                </a:ext>
              </a:extLst>
            </p:cNvPr>
            <p:cNvSpPr txBox="1"/>
            <p:nvPr/>
          </p:nvSpPr>
          <p:spPr>
            <a:xfrm>
              <a:off x="6353516" y="2342896"/>
              <a:ext cx="1225895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ROLES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8C5318E-38D2-C366-6030-39741A8C697F}"/>
                </a:ext>
              </a:extLst>
            </p:cNvPr>
            <p:cNvSpPr/>
            <p:nvPr/>
          </p:nvSpPr>
          <p:spPr>
            <a:xfrm>
              <a:off x="1565170" y="211755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3162427-DDC3-E333-4C80-AC45904ADF85}"/>
                </a:ext>
              </a:extLst>
            </p:cNvPr>
            <p:cNvSpPr/>
            <p:nvPr/>
          </p:nvSpPr>
          <p:spPr>
            <a:xfrm>
              <a:off x="3762937" y="431582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86930F6-8635-030A-4ACD-2ADF55E65ED8}"/>
                </a:ext>
              </a:extLst>
            </p:cNvPr>
            <p:cNvCxnSpPr>
              <a:stCxn id="14" idx="2"/>
              <a:endCxn id="13" idx="6"/>
            </p:cNvCxnSpPr>
            <p:nvPr/>
          </p:nvCxnSpPr>
          <p:spPr>
            <a:xfrm rot="10800000">
              <a:off x="1648325" y="2212180"/>
              <a:ext cx="2114613" cy="2198270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995D4C-ECEA-FC44-D08F-7DC68E85B25F}"/>
                </a:ext>
              </a:extLst>
            </p:cNvPr>
            <p:cNvSpPr/>
            <p:nvPr/>
          </p:nvSpPr>
          <p:spPr>
            <a:xfrm>
              <a:off x="6401642" y="282340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467C32-2566-42A7-08A7-8025EC08322D}"/>
                </a:ext>
              </a:extLst>
            </p:cNvPr>
            <p:cNvSpPr/>
            <p:nvPr/>
          </p:nvSpPr>
          <p:spPr>
            <a:xfrm>
              <a:off x="9325092" y="358285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383CAD-9204-6942-914C-B3497C750F8F}"/>
                </a:ext>
              </a:extLst>
            </p:cNvPr>
            <p:cNvSpPr/>
            <p:nvPr/>
          </p:nvSpPr>
          <p:spPr>
            <a:xfrm>
              <a:off x="7207773" y="307098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52B6CE9-1636-1612-9951-E605F19C4F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307" y="3165609"/>
              <a:ext cx="2075742" cy="545184"/>
            </a:xfrm>
            <a:prstGeom prst="bentConnector3">
              <a:avLst>
                <a:gd name="adj1" fmla="val 72760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B20D04-24AC-6A7B-C230-ED020795C037}"/>
                </a:ext>
              </a:extLst>
            </p:cNvPr>
            <p:cNvSpPr/>
            <p:nvPr/>
          </p:nvSpPr>
          <p:spPr>
            <a:xfrm>
              <a:off x="4590745" y="407845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F12CF7B9-8B41-F1B5-71BB-9A997BEA95D3}"/>
                </a:ext>
              </a:extLst>
            </p:cNvPr>
            <p:cNvCxnSpPr>
              <a:stCxn id="16" idx="2"/>
              <a:endCxn id="20" idx="6"/>
            </p:cNvCxnSpPr>
            <p:nvPr/>
          </p:nvCxnSpPr>
          <p:spPr>
            <a:xfrm rot="10800000" flipV="1">
              <a:off x="4673900" y="2918032"/>
              <a:ext cx="1727743" cy="1255044"/>
            </a:xfrm>
            <a:prstGeom prst="bentConnector3">
              <a:avLst>
                <a:gd name="adj1" fmla="val 62496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78A6761-2214-2B6D-FFFE-2DA55477ED08}"/>
                </a:ext>
              </a:extLst>
            </p:cNvPr>
            <p:cNvSpPr/>
            <p:nvPr/>
          </p:nvSpPr>
          <p:spPr>
            <a:xfrm>
              <a:off x="9304955" y="35828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90315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Viergever wijst FC Utrecht-uitblinker aan: 'Hij pakt gewoon punten voor ...">
            <a:extLst>
              <a:ext uri="{FF2B5EF4-FFF2-40B4-BE49-F238E27FC236}">
                <a16:creationId xmlns:a16="http://schemas.microsoft.com/office/drawing/2014/main" id="{3EB18735-AF5E-5F64-B742-139F3EC3C5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706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3674"/>
            <a:ext cx="11237995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country.capital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 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role.ActorId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actor.identifier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''s Revenge'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 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role.character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'Garrick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7760368" y="220743"/>
            <a:ext cx="4315827" cy="209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wat is de hoofdstad van het land waar de acteur vandaan komt die in Film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Steelheart's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Revenge" de rol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Garrick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Ironheart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" speelt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074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3674"/>
            <a:ext cx="11237995" cy="52609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country.capital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 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''s Revenge'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 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role.character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'Garrick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 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  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role.ActorId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a.identifier</a:t>
            </a:r>
            <a:endParaRPr lang="en-US" b="0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 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endParaRPr lang="en-US" b="0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7760368" y="220743"/>
            <a:ext cx="4315827" cy="209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wat is de hoofdstad van het land waar de acteur vandaan komt die in Film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Steelheart's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Revenge" de rol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Garrick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Ironheart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" speelt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6FEB372-71A3-60CC-D01E-E19B80AF7F3A}"/>
              </a:ext>
            </a:extLst>
          </p:cNvPr>
          <p:cNvSpPr/>
          <p:nvPr/>
        </p:nvSpPr>
        <p:spPr>
          <a:xfrm>
            <a:off x="660400" y="4835780"/>
            <a:ext cx="177800" cy="15015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09F85-AA64-3D7D-2F92-6AB9801CFD85}"/>
              </a:ext>
            </a:extLst>
          </p:cNvPr>
          <p:cNvSpPr txBox="1"/>
          <p:nvPr/>
        </p:nvSpPr>
        <p:spPr>
          <a:xfrm>
            <a:off x="-33017" y="5325674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496A4B-E09F-A15A-4927-B7D51EE5C9E6}"/>
              </a:ext>
            </a:extLst>
          </p:cNvPr>
          <p:cNvGrpSpPr/>
          <p:nvPr/>
        </p:nvGrpSpPr>
        <p:grpSpPr>
          <a:xfrm>
            <a:off x="6362700" y="1904999"/>
            <a:ext cx="5618079" cy="1985961"/>
            <a:chOff x="625642" y="1390900"/>
            <a:chExt cx="10567737" cy="44925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4547AC-E823-3D83-B25E-108099B286FB}"/>
                </a:ext>
              </a:extLst>
            </p:cNvPr>
            <p:cNvSpPr/>
            <p:nvPr/>
          </p:nvSpPr>
          <p:spPr>
            <a:xfrm>
              <a:off x="625643" y="1395663"/>
              <a:ext cx="1937084" cy="23942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2B50AD-988E-B719-8FEB-AF9FC2C1A99A}"/>
                </a:ext>
              </a:extLst>
            </p:cNvPr>
            <p:cNvSpPr txBox="1"/>
            <p:nvPr/>
          </p:nvSpPr>
          <p:spPr>
            <a:xfrm>
              <a:off x="625642" y="1390900"/>
              <a:ext cx="192894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COUNTRIES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14A000-2D33-4F2B-51BD-9790DD0900F4}"/>
                </a:ext>
              </a:extLst>
            </p:cNvPr>
            <p:cNvSpPr/>
            <p:nvPr/>
          </p:nvSpPr>
          <p:spPr>
            <a:xfrm>
              <a:off x="3689685" y="3136232"/>
              <a:ext cx="1937084" cy="27472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ADD25-E217-23C1-B0C7-06F8E1EA41A3}"/>
                </a:ext>
              </a:extLst>
            </p:cNvPr>
            <p:cNvSpPr txBox="1"/>
            <p:nvPr/>
          </p:nvSpPr>
          <p:spPr>
            <a:xfrm>
              <a:off x="3689684" y="3131468"/>
              <a:ext cx="1433708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ACTORS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96D334-BF8A-E491-D40E-3D1E1EE91B0F}"/>
                </a:ext>
              </a:extLst>
            </p:cNvPr>
            <p:cNvSpPr/>
            <p:nvPr/>
          </p:nvSpPr>
          <p:spPr>
            <a:xfrm>
              <a:off x="9256295" y="3131468"/>
              <a:ext cx="1937084" cy="2747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B0F195-D85C-8A27-2ED6-0FB2B5E4746A}"/>
                </a:ext>
              </a:extLst>
            </p:cNvPr>
            <p:cNvSpPr txBox="1"/>
            <p:nvPr/>
          </p:nvSpPr>
          <p:spPr>
            <a:xfrm>
              <a:off x="9256296" y="3126704"/>
              <a:ext cx="139475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MOVIES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E36C5B-20EB-2D4F-8A67-0DF13EBB5D33}"/>
                </a:ext>
              </a:extLst>
            </p:cNvPr>
            <p:cNvSpPr/>
            <p:nvPr/>
          </p:nvSpPr>
          <p:spPr>
            <a:xfrm>
              <a:off x="6353516" y="2347661"/>
              <a:ext cx="2176032" cy="15580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36CA70-8E65-7D61-0793-94232E823622}"/>
                </a:ext>
              </a:extLst>
            </p:cNvPr>
            <p:cNvSpPr txBox="1"/>
            <p:nvPr/>
          </p:nvSpPr>
          <p:spPr>
            <a:xfrm>
              <a:off x="6353516" y="2342896"/>
              <a:ext cx="1225895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ROLES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8E26CF0-44FC-7E94-74CD-FA0B6EC67896}"/>
                </a:ext>
              </a:extLst>
            </p:cNvPr>
            <p:cNvSpPr/>
            <p:nvPr/>
          </p:nvSpPr>
          <p:spPr>
            <a:xfrm>
              <a:off x="1565170" y="211755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5B9731-9220-0ADC-AA83-96DE4741323F}"/>
                </a:ext>
              </a:extLst>
            </p:cNvPr>
            <p:cNvSpPr/>
            <p:nvPr/>
          </p:nvSpPr>
          <p:spPr>
            <a:xfrm>
              <a:off x="3762937" y="431582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FA3962AE-F5B4-8EBF-D328-AEDA4BCE9D49}"/>
                </a:ext>
              </a:extLst>
            </p:cNvPr>
            <p:cNvCxnSpPr>
              <a:stCxn id="17" idx="2"/>
              <a:endCxn id="16" idx="6"/>
            </p:cNvCxnSpPr>
            <p:nvPr/>
          </p:nvCxnSpPr>
          <p:spPr>
            <a:xfrm rot="10800000">
              <a:off x="1648325" y="2212180"/>
              <a:ext cx="2114613" cy="2198270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923ECD-2FF7-DFDA-64D0-A76B5F84E913}"/>
                </a:ext>
              </a:extLst>
            </p:cNvPr>
            <p:cNvSpPr/>
            <p:nvPr/>
          </p:nvSpPr>
          <p:spPr>
            <a:xfrm>
              <a:off x="6401642" y="282340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3C3F13-4168-4CC2-6FDE-AA95BD0B56C3}"/>
                </a:ext>
              </a:extLst>
            </p:cNvPr>
            <p:cNvSpPr/>
            <p:nvPr/>
          </p:nvSpPr>
          <p:spPr>
            <a:xfrm>
              <a:off x="9325092" y="358285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A0E5D1-C56F-CBC0-F98D-03F7FDDF5690}"/>
                </a:ext>
              </a:extLst>
            </p:cNvPr>
            <p:cNvSpPr/>
            <p:nvPr/>
          </p:nvSpPr>
          <p:spPr>
            <a:xfrm>
              <a:off x="7207773" y="307098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44E451B1-A0E1-DA2C-38B5-DAEECDDDE12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307" y="3165609"/>
              <a:ext cx="2075742" cy="545184"/>
            </a:xfrm>
            <a:prstGeom prst="bentConnector3">
              <a:avLst>
                <a:gd name="adj1" fmla="val 72760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38794-F445-0B05-47EC-10076E9BE2F5}"/>
                </a:ext>
              </a:extLst>
            </p:cNvPr>
            <p:cNvSpPr/>
            <p:nvPr/>
          </p:nvSpPr>
          <p:spPr>
            <a:xfrm>
              <a:off x="4590745" y="407845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A8AAB25B-2DF6-C5C2-4D81-55F48A00482D}"/>
                </a:ext>
              </a:extLst>
            </p:cNvPr>
            <p:cNvCxnSpPr>
              <a:stCxn id="19" idx="2"/>
              <a:endCxn id="23" idx="6"/>
            </p:cNvCxnSpPr>
            <p:nvPr/>
          </p:nvCxnSpPr>
          <p:spPr>
            <a:xfrm rot="10800000" flipV="1">
              <a:off x="4673900" y="2918032"/>
              <a:ext cx="1727743" cy="1255044"/>
            </a:xfrm>
            <a:prstGeom prst="bentConnector3">
              <a:avLst>
                <a:gd name="adj1" fmla="val 62496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6D9E6-B326-B265-82A4-2700B116E8AC}"/>
                </a:ext>
              </a:extLst>
            </p:cNvPr>
            <p:cNvSpPr/>
            <p:nvPr/>
          </p:nvSpPr>
          <p:spPr>
            <a:xfrm>
              <a:off x="9304955" y="35828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796447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4"/>
            <a:ext cx="10515600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</a:t>
            </a:r>
            <a:b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</a:t>
            </a:r>
            <a:b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a."country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c.identifier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</a:t>
            </a: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</a:t>
            </a:r>
            <a:b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r.ActorId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a.identifier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mdb_movies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 </a:t>
            </a:r>
            <a:b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m.identifier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r.MovieId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country."Population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(millions)"  &lt; 5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8039100" y="312738"/>
            <a:ext cx="3952874" cy="1830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 welke films spelen acteurs afkomstig uit een land met een </a:t>
            </a:r>
            <a:r>
              <a:rPr lang="nl-NL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bevolking kleiner dan 5 miljoen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? 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5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4"/>
            <a:ext cx="11353800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actor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role.ActorId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actor.identifier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country."Population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(millions)"  &lt; 5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8039100" y="312738"/>
            <a:ext cx="3952874" cy="1830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E2159-B520-C1C8-EAB9-0A70604F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63" y="5544639"/>
            <a:ext cx="5096275" cy="1180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88C175-9735-B019-ACCD-37A3ED200587}"/>
              </a:ext>
            </a:extLst>
          </p:cNvPr>
          <p:cNvGrpSpPr/>
          <p:nvPr/>
        </p:nvGrpSpPr>
        <p:grpSpPr>
          <a:xfrm>
            <a:off x="6398359" y="2850901"/>
            <a:ext cx="5618079" cy="1985961"/>
            <a:chOff x="625642" y="1390900"/>
            <a:chExt cx="10567737" cy="449254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03561B-0AE3-291A-D787-024CC1E84F64}"/>
                </a:ext>
              </a:extLst>
            </p:cNvPr>
            <p:cNvSpPr/>
            <p:nvPr/>
          </p:nvSpPr>
          <p:spPr>
            <a:xfrm>
              <a:off x="625643" y="1395663"/>
              <a:ext cx="1937084" cy="23942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DD4522-4C04-D1C4-7336-72B7E48C90D7}"/>
                </a:ext>
              </a:extLst>
            </p:cNvPr>
            <p:cNvSpPr txBox="1"/>
            <p:nvPr/>
          </p:nvSpPr>
          <p:spPr>
            <a:xfrm>
              <a:off x="625642" y="1390900"/>
              <a:ext cx="192894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COUNTRIES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0E0614-2FB4-C1C4-84C3-C250BD54EAA0}"/>
                </a:ext>
              </a:extLst>
            </p:cNvPr>
            <p:cNvSpPr/>
            <p:nvPr/>
          </p:nvSpPr>
          <p:spPr>
            <a:xfrm>
              <a:off x="3689685" y="3136232"/>
              <a:ext cx="1937084" cy="27472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17A5EF-2564-48CE-8CF7-73555B7D9FA3}"/>
                </a:ext>
              </a:extLst>
            </p:cNvPr>
            <p:cNvSpPr txBox="1"/>
            <p:nvPr/>
          </p:nvSpPr>
          <p:spPr>
            <a:xfrm>
              <a:off x="3689684" y="3131468"/>
              <a:ext cx="1433708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ACTORS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B2E6CC-7938-51AA-DA31-979CB42F5BC8}"/>
                </a:ext>
              </a:extLst>
            </p:cNvPr>
            <p:cNvSpPr/>
            <p:nvPr/>
          </p:nvSpPr>
          <p:spPr>
            <a:xfrm>
              <a:off x="9256295" y="3131468"/>
              <a:ext cx="1937084" cy="2747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A27CBB-53AD-5168-DF05-CD7AE48083BF}"/>
                </a:ext>
              </a:extLst>
            </p:cNvPr>
            <p:cNvSpPr txBox="1"/>
            <p:nvPr/>
          </p:nvSpPr>
          <p:spPr>
            <a:xfrm>
              <a:off x="9256296" y="3126704"/>
              <a:ext cx="139475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MOVIES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61C8DEB-8496-E858-F5F5-4F367A950401}"/>
                </a:ext>
              </a:extLst>
            </p:cNvPr>
            <p:cNvSpPr/>
            <p:nvPr/>
          </p:nvSpPr>
          <p:spPr>
            <a:xfrm>
              <a:off x="6353516" y="2347661"/>
              <a:ext cx="2176032" cy="15580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42258D-2CB3-86F2-F3BB-7B198EAEBEF8}"/>
                </a:ext>
              </a:extLst>
            </p:cNvPr>
            <p:cNvSpPr txBox="1"/>
            <p:nvPr/>
          </p:nvSpPr>
          <p:spPr>
            <a:xfrm>
              <a:off x="6353516" y="2342896"/>
              <a:ext cx="1225895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ROLES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A54C1B-F04D-CDD9-C5F3-38E48018C63B}"/>
                </a:ext>
              </a:extLst>
            </p:cNvPr>
            <p:cNvSpPr/>
            <p:nvPr/>
          </p:nvSpPr>
          <p:spPr>
            <a:xfrm>
              <a:off x="1565170" y="211755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01E62F-38B5-F0A6-CD85-9D27B01AF371}"/>
                </a:ext>
              </a:extLst>
            </p:cNvPr>
            <p:cNvSpPr/>
            <p:nvPr/>
          </p:nvSpPr>
          <p:spPr>
            <a:xfrm>
              <a:off x="3762937" y="431582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DDAE17D2-F373-04DF-A5B5-82868EDC249B}"/>
                </a:ext>
              </a:extLst>
            </p:cNvPr>
            <p:cNvCxnSpPr>
              <a:stCxn id="35" idx="2"/>
              <a:endCxn id="34" idx="6"/>
            </p:cNvCxnSpPr>
            <p:nvPr/>
          </p:nvCxnSpPr>
          <p:spPr>
            <a:xfrm rot="10800000">
              <a:off x="1648325" y="2212180"/>
              <a:ext cx="2114613" cy="2198270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3971243-545A-8064-AD45-28D04D33BC48}"/>
                </a:ext>
              </a:extLst>
            </p:cNvPr>
            <p:cNvSpPr/>
            <p:nvPr/>
          </p:nvSpPr>
          <p:spPr>
            <a:xfrm>
              <a:off x="6401642" y="282340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6B127D2-50E6-C863-8751-5E4B1C6C35AD}"/>
                </a:ext>
              </a:extLst>
            </p:cNvPr>
            <p:cNvSpPr/>
            <p:nvPr/>
          </p:nvSpPr>
          <p:spPr>
            <a:xfrm>
              <a:off x="9325092" y="358285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26F8A7C-2E81-C3C6-CA6E-2CF2706E6BED}"/>
                </a:ext>
              </a:extLst>
            </p:cNvPr>
            <p:cNvSpPr/>
            <p:nvPr/>
          </p:nvSpPr>
          <p:spPr>
            <a:xfrm>
              <a:off x="7207773" y="307098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A6FF2F3-B2A1-7C1F-B8D1-D86497A581C3}"/>
                </a:ext>
              </a:extLst>
            </p:cNvPr>
            <p:cNvCxnSpPr>
              <a:cxnSpLocks/>
            </p:cNvCxnSpPr>
            <p:nvPr/>
          </p:nvCxnSpPr>
          <p:spPr>
            <a:xfrm>
              <a:off x="7283307" y="3165609"/>
              <a:ext cx="2075742" cy="545184"/>
            </a:xfrm>
            <a:prstGeom prst="bentConnector3">
              <a:avLst>
                <a:gd name="adj1" fmla="val 72760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B8405C-53E1-1A5E-D0FB-22445C294DE9}"/>
                </a:ext>
              </a:extLst>
            </p:cNvPr>
            <p:cNvSpPr/>
            <p:nvPr/>
          </p:nvSpPr>
          <p:spPr>
            <a:xfrm>
              <a:off x="4590745" y="407845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4AADB237-E2EF-E869-E92F-5C1A64815415}"/>
                </a:ext>
              </a:extLst>
            </p:cNvPr>
            <p:cNvCxnSpPr>
              <a:stCxn id="37" idx="2"/>
              <a:endCxn id="41" idx="6"/>
            </p:cNvCxnSpPr>
            <p:nvPr/>
          </p:nvCxnSpPr>
          <p:spPr>
            <a:xfrm rot="10800000" flipV="1">
              <a:off x="4673900" y="2918032"/>
              <a:ext cx="1727743" cy="1255044"/>
            </a:xfrm>
            <a:prstGeom prst="bentConnector3">
              <a:avLst>
                <a:gd name="adj1" fmla="val 62496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B29E1B-5128-C287-C121-C4CEF259255A}"/>
                </a:ext>
              </a:extLst>
            </p:cNvPr>
            <p:cNvSpPr/>
            <p:nvPr/>
          </p:nvSpPr>
          <p:spPr>
            <a:xfrm>
              <a:off x="9304955" y="35828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58976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4"/>
            <a:ext cx="11353800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actor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role.ActorId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actor.identifier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country."Population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(millions)"  &lt; 5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8039100" y="312738"/>
            <a:ext cx="3952874" cy="1830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E2159-B520-C1C8-EAB9-0A70604F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63" y="5544639"/>
            <a:ext cx="5096275" cy="1180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3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4"/>
            <a:ext cx="11353800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actor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country."Population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(millions)"  &lt; 5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 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b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 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role.ActorId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actor.identifier</a:t>
            </a:r>
            <a:b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 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8039100" y="312738"/>
            <a:ext cx="3952874" cy="1830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E2159-B520-C1C8-EAB9-0A70604F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63" y="5544639"/>
            <a:ext cx="5096275" cy="1180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69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870D-7ACE-14BA-9D0E-4C050E5B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Volgende </a:t>
            </a:r>
            <a:r>
              <a:rPr lang="en-US" dirty="0" err="1"/>
              <a:t>stap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3257-C61E-803A-516B-A30A9EF0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in de envelop zit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hulpmiddel</a:t>
            </a:r>
            <a:r>
              <a:rPr lang="en-US" dirty="0"/>
              <a:t>,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zogenaamde</a:t>
            </a:r>
            <a:r>
              <a:rPr lang="en-US" dirty="0"/>
              <a:t> index</a:t>
            </a:r>
          </a:p>
          <a:p>
            <a:r>
              <a:rPr lang="en-US" dirty="0" err="1"/>
              <a:t>als</a:t>
            </a:r>
            <a:r>
              <a:rPr lang="en-US" dirty="0"/>
              <a:t> je de </a:t>
            </a:r>
            <a:r>
              <a:rPr lang="en-US" dirty="0" err="1"/>
              <a:t>aanwijzing</a:t>
            </a:r>
            <a:r>
              <a:rPr lang="en-US" dirty="0"/>
              <a:t> </a:t>
            </a:r>
            <a:r>
              <a:rPr lang="en-US" dirty="0" err="1"/>
              <a:t>krijgt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maak</a:t>
            </a:r>
            <a:r>
              <a:rPr lang="en-US" dirty="0"/>
              <a:t> de envelop open</a:t>
            </a:r>
            <a:br>
              <a:rPr lang="en-US" dirty="0"/>
            </a:br>
            <a:r>
              <a:rPr lang="en-US" dirty="0" err="1"/>
              <a:t>inspecteer</a:t>
            </a:r>
            <a:r>
              <a:rPr lang="en-US" dirty="0"/>
              <a:t> de </a:t>
            </a:r>
            <a:r>
              <a:rPr lang="en-US" dirty="0" err="1"/>
              <a:t>indexen</a:t>
            </a:r>
            <a:br>
              <a:rPr lang="en-US" dirty="0"/>
            </a:br>
            <a:r>
              <a:rPr lang="en-US" dirty="0" err="1"/>
              <a:t>en</a:t>
            </a:r>
            <a:r>
              <a:rPr lang="en-US" dirty="0"/>
              <a:t> beantwoord de volgende </a:t>
            </a:r>
            <a:r>
              <a:rPr lang="en-US" dirty="0" err="1"/>
              <a:t>zoekvraag</a:t>
            </a:r>
            <a:r>
              <a:rPr lang="en-US" dirty="0"/>
              <a:t> zo snel </a:t>
            </a:r>
            <a:r>
              <a:rPr lang="en-US" dirty="0" err="1"/>
              <a:t>mogelijk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0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573-41D2-A37F-8A84-58507772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</a:t>
            </a:r>
            <a:r>
              <a:rPr lang="en-US" dirty="0" err="1"/>
              <a:t>zijn</a:t>
            </a:r>
            <a:r>
              <a:rPr lang="en-US" dirty="0"/>
              <a:t> verschillende </a:t>
            </a:r>
            <a:r>
              <a:rPr lang="en-US" dirty="0" err="1"/>
              <a:t>indexen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2350-3635-3E57-BA59-64DDA4744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Actors: id, birthdate, name op </a:t>
            </a:r>
            <a:r>
              <a:rPr lang="en-US" dirty="0" err="1"/>
              <a:t>volgorde</a:t>
            </a:r>
            <a:r>
              <a:rPr lang="en-US" dirty="0"/>
              <a:t> van </a:t>
            </a:r>
            <a:r>
              <a:rPr lang="en-US" dirty="0" err="1"/>
              <a:t>jong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oud</a:t>
            </a:r>
          </a:p>
          <a:p>
            <a:r>
              <a:rPr lang="en-US" dirty="0"/>
              <a:t>Actors: id, name, country id op </a:t>
            </a:r>
            <a:r>
              <a:rPr lang="en-US" dirty="0" err="1"/>
              <a:t>volgorde</a:t>
            </a:r>
            <a:r>
              <a:rPr lang="en-US" dirty="0"/>
              <a:t> van country id</a:t>
            </a:r>
          </a:p>
          <a:p>
            <a:r>
              <a:rPr lang="en-US" dirty="0"/>
              <a:t>Actors: id van Single </a:t>
            </a:r>
            <a:r>
              <a:rPr lang="en-US" dirty="0" err="1"/>
              <a:t>acteurs</a:t>
            </a:r>
            <a:r>
              <a:rPr lang="en-US" dirty="0"/>
              <a:t> </a:t>
            </a:r>
          </a:p>
          <a:p>
            <a:r>
              <a:rPr lang="en-US" dirty="0"/>
              <a:t>Roles: actor id, movie id,  character op </a:t>
            </a:r>
            <a:r>
              <a:rPr lang="en-US" dirty="0" err="1"/>
              <a:t>volgorde</a:t>
            </a:r>
            <a:r>
              <a:rPr lang="en-US" dirty="0"/>
              <a:t> van character</a:t>
            </a:r>
          </a:p>
          <a:p>
            <a:r>
              <a:rPr lang="en-US" dirty="0"/>
              <a:t>Countries: id, name, population op </a:t>
            </a:r>
            <a:r>
              <a:rPr lang="en-US" dirty="0" err="1"/>
              <a:t>volgorde</a:t>
            </a:r>
            <a:r>
              <a:rPr lang="en-US" dirty="0"/>
              <a:t> van population</a:t>
            </a:r>
          </a:p>
          <a:p>
            <a:r>
              <a:rPr lang="en-US" dirty="0"/>
              <a:t>Movies: id, title, genre, duration op </a:t>
            </a:r>
            <a:r>
              <a:rPr lang="en-US" dirty="0" err="1"/>
              <a:t>volgorde</a:t>
            </a:r>
            <a:r>
              <a:rPr lang="en-US" dirty="0"/>
              <a:t> van genre </a:t>
            </a:r>
            <a:r>
              <a:rPr lang="en-US" dirty="0" err="1"/>
              <a:t>en</a:t>
            </a:r>
            <a:r>
              <a:rPr lang="en-US" dirty="0"/>
              <a:t> duration</a:t>
            </a:r>
          </a:p>
          <a:p>
            <a:r>
              <a:rPr lang="en-US" dirty="0"/>
              <a:t>Movies: id, duration op </a:t>
            </a:r>
            <a:r>
              <a:rPr lang="en-US" dirty="0" err="1"/>
              <a:t>volgorde</a:t>
            </a:r>
            <a:r>
              <a:rPr lang="en-US" dirty="0"/>
              <a:t> van duration</a:t>
            </a:r>
          </a:p>
        </p:txBody>
      </p:sp>
    </p:spTree>
    <p:extLst>
      <p:ext uri="{BB962C8B-B14F-4D97-AF65-F5344CB8AC3E}">
        <p14:creationId xmlns:p14="http://schemas.microsoft.com/office/powerpoint/2010/main" val="1838974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1F1-E21E-0879-BDF6-26815A54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Zoekopdracht</a:t>
            </a:r>
            <a:r>
              <a:rPr lang="en-US" dirty="0"/>
              <a:t> (met </a:t>
            </a:r>
            <a:r>
              <a:rPr lang="en-US" dirty="0" err="1"/>
              <a:t>indexen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735D-EC3E-18AB-181D-FDE7F96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 is de </a:t>
            </a:r>
            <a:r>
              <a:rPr lang="en-US" dirty="0" err="1"/>
              <a:t>kortste</a:t>
            </a:r>
            <a:r>
              <a:rPr lang="en-US" dirty="0"/>
              <a:t> film in het genre Adventure?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A9097-7F19-6385-772E-2609E447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669" y="2467959"/>
            <a:ext cx="8574131" cy="1095373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8841ABE-39A2-7030-170D-487FEF00A136}"/>
              </a:ext>
            </a:extLst>
          </p:cNvPr>
          <p:cNvSpPr/>
          <p:nvPr/>
        </p:nvSpPr>
        <p:spPr>
          <a:xfrm>
            <a:off x="4798337" y="2230598"/>
            <a:ext cx="307817" cy="55226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7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1F1-E21E-0879-BDF6-26815A54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Zoekopdracht</a:t>
            </a:r>
            <a:r>
              <a:rPr lang="en-US" dirty="0"/>
              <a:t> (met </a:t>
            </a:r>
            <a:r>
              <a:rPr lang="en-US" dirty="0" err="1"/>
              <a:t>indexen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735D-EC3E-18AB-181D-FDE7F96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Welke </a:t>
            </a:r>
            <a:r>
              <a:rPr lang="en-US" dirty="0" err="1"/>
              <a:t>acteurs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rol </a:t>
            </a:r>
            <a:r>
              <a:rPr lang="en-US" dirty="0" err="1"/>
              <a:t>gespeeld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“Agent” character?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436DC-D835-94F6-547D-922FF170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85" y="3045817"/>
            <a:ext cx="3771429" cy="12000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BCF4B97-2ED9-F30C-10A8-899C9EC39FA6}"/>
              </a:ext>
            </a:extLst>
          </p:cNvPr>
          <p:cNvSpPr/>
          <p:nvPr/>
        </p:nvSpPr>
        <p:spPr>
          <a:xfrm>
            <a:off x="4487252" y="2702218"/>
            <a:ext cx="307817" cy="55226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6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D6B8-645B-359C-8137-87C36F39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5917-92D1-5536-B307-31715B06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onclusion nieuwe hoofdsponsor FC Utrecht">
            <a:extLst>
              <a:ext uri="{FF2B5EF4-FFF2-40B4-BE49-F238E27FC236}">
                <a16:creationId xmlns:a16="http://schemas.microsoft.com/office/drawing/2014/main" id="{BC230A1C-A0E8-AEB5-EA94-9A0C6D64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4651" y="1"/>
            <a:ext cx="15859602" cy="679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50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1F1-E21E-0879-BDF6-26815A54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Zoekopdracht</a:t>
            </a:r>
            <a:r>
              <a:rPr lang="en-US" dirty="0"/>
              <a:t> (met </a:t>
            </a:r>
            <a:r>
              <a:rPr lang="en-US" dirty="0" err="1"/>
              <a:t>indexen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735D-EC3E-18AB-181D-FDE7F96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welke</a:t>
            </a:r>
            <a:r>
              <a:rPr lang="en-US" dirty="0"/>
              <a:t> film(s) heeft de </a:t>
            </a:r>
            <a:r>
              <a:rPr lang="en-US" dirty="0" err="1"/>
              <a:t>jongste</a:t>
            </a:r>
            <a:r>
              <a:rPr lang="en-US" dirty="0"/>
              <a:t> </a:t>
            </a:r>
            <a:r>
              <a:rPr lang="en-US" dirty="0" err="1"/>
              <a:t>acteur</a:t>
            </a:r>
            <a:r>
              <a:rPr lang="en-US" dirty="0"/>
              <a:t> </a:t>
            </a:r>
            <a:r>
              <a:rPr lang="en-US" dirty="0" err="1"/>
              <a:t>gespeeld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A60B2-AC11-FCD9-63B9-5787E799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19" y="2705100"/>
            <a:ext cx="5952381" cy="1095238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65D43862-3301-C435-4623-555E7CD66119}"/>
              </a:ext>
            </a:extLst>
          </p:cNvPr>
          <p:cNvSpPr/>
          <p:nvPr/>
        </p:nvSpPr>
        <p:spPr>
          <a:xfrm>
            <a:off x="7948943" y="2362954"/>
            <a:ext cx="307817" cy="55226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3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1F1-E21E-0879-BDF6-26815A54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Zoekopdracht</a:t>
            </a:r>
            <a:r>
              <a:rPr lang="en-US" dirty="0"/>
              <a:t> (met </a:t>
            </a:r>
            <a:r>
              <a:rPr lang="en-US" dirty="0" err="1"/>
              <a:t>indexen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735D-EC3E-18AB-181D-FDE7F96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 err="1"/>
              <a:t>welke</a:t>
            </a:r>
            <a:r>
              <a:rPr lang="en-US" dirty="0"/>
              <a:t> film(s) </a:t>
            </a:r>
            <a:r>
              <a:rPr lang="en-US" dirty="0" err="1"/>
              <a:t>hebben</a:t>
            </a:r>
            <a:r>
              <a:rPr lang="en-US" dirty="0"/>
              <a:t> twee </a:t>
            </a:r>
            <a:r>
              <a:rPr lang="en-US" dirty="0" err="1"/>
              <a:t>acteurs</a:t>
            </a:r>
            <a:r>
              <a:rPr lang="en-US" dirty="0"/>
              <a:t> </a:t>
            </a:r>
            <a:r>
              <a:rPr lang="en-US" dirty="0" err="1"/>
              <a:t>gespeeld</a:t>
            </a:r>
            <a:r>
              <a:rPr lang="en-US" dirty="0"/>
              <a:t> met </a:t>
            </a:r>
            <a:r>
              <a:rPr lang="en-US" i="1" dirty="0"/>
              <a:t>Single</a:t>
            </a:r>
            <a:r>
              <a:rPr lang="en-US" dirty="0"/>
              <a:t> Relationship Status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E988C-60E4-8E94-0F68-A15CB300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11735"/>
            <a:ext cx="4541273" cy="148313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2A1E93B1-9BF6-521D-5ABC-637ED0C1D3C7}"/>
              </a:ext>
            </a:extLst>
          </p:cNvPr>
          <p:cNvSpPr/>
          <p:nvPr/>
        </p:nvSpPr>
        <p:spPr>
          <a:xfrm>
            <a:off x="6491336" y="2768136"/>
            <a:ext cx="307817" cy="55226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6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5C7D7D-6D25-BADA-76C5-F2FB91DF4B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Evaluatie</a:t>
            </a:r>
            <a:r>
              <a:rPr lang="en-US" dirty="0"/>
              <a:t> </a:t>
            </a:r>
            <a:r>
              <a:rPr lang="en-US" dirty="0" err="1"/>
              <a:t>Indexen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9F9932-5981-8776-B404-7441667E4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Kunnen</a:t>
            </a:r>
            <a:r>
              <a:rPr lang="en-US" dirty="0"/>
              <a:t> </a:t>
            </a:r>
            <a:r>
              <a:rPr lang="en-US" dirty="0" err="1"/>
              <a:t>indexen</a:t>
            </a:r>
            <a:r>
              <a:rPr lang="en-US" dirty="0"/>
              <a:t> helpen om het zoeken te </a:t>
            </a:r>
            <a:r>
              <a:rPr lang="en-US" dirty="0" err="1"/>
              <a:t>versnellen</a:t>
            </a:r>
            <a:r>
              <a:rPr lang="en-US" dirty="0"/>
              <a:t>?</a:t>
            </a:r>
          </a:p>
          <a:p>
            <a:r>
              <a:rPr lang="en-US" dirty="0"/>
              <a:t>Hoe </a:t>
            </a:r>
            <a:r>
              <a:rPr lang="en-US" dirty="0" err="1"/>
              <a:t>gebruik</a:t>
            </a:r>
            <a:r>
              <a:rPr lang="en-US" dirty="0"/>
              <a:t> je </a:t>
            </a:r>
            <a:r>
              <a:rPr lang="en-US" dirty="0" err="1"/>
              <a:t>indexen</a:t>
            </a:r>
            <a:r>
              <a:rPr lang="en-US" dirty="0"/>
              <a:t> in je </a:t>
            </a:r>
            <a:r>
              <a:rPr lang="en-US" dirty="0" err="1"/>
              <a:t>zoekstrategie</a:t>
            </a:r>
            <a:r>
              <a:rPr lang="en-US" dirty="0"/>
              <a:t>?</a:t>
            </a:r>
          </a:p>
          <a:p>
            <a:r>
              <a:rPr lang="en-US" dirty="0"/>
              <a:t>Hoeveel </a:t>
            </a:r>
            <a:r>
              <a:rPr lang="en-US" dirty="0" err="1"/>
              <a:t>indexen</a:t>
            </a:r>
            <a:r>
              <a:rPr lang="en-US" dirty="0"/>
              <a:t> </a:t>
            </a:r>
            <a:r>
              <a:rPr lang="en-US" dirty="0" err="1"/>
              <a:t>wil</a:t>
            </a:r>
            <a:r>
              <a:rPr lang="en-US" dirty="0"/>
              <a:t> je </a:t>
            </a:r>
            <a:r>
              <a:rPr lang="en-US" dirty="0" err="1"/>
              <a:t>hebben</a:t>
            </a:r>
            <a:r>
              <a:rPr lang="en-US" dirty="0"/>
              <a:t>?</a:t>
            </a:r>
          </a:p>
          <a:p>
            <a:r>
              <a:rPr lang="en-US" dirty="0"/>
              <a:t>Heeft het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nadeel</a:t>
            </a:r>
            <a:r>
              <a:rPr lang="en-US" dirty="0"/>
              <a:t> om heel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indexen</a:t>
            </a:r>
            <a:r>
              <a:rPr lang="en-US" dirty="0"/>
              <a:t> te </a:t>
            </a:r>
            <a:r>
              <a:rPr lang="en-US" dirty="0" err="1"/>
              <a:t>hebben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Een</a:t>
            </a:r>
            <a:r>
              <a:rPr lang="en-US" dirty="0"/>
              <a:t> index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echte</a:t>
            </a:r>
            <a:r>
              <a:rPr lang="en-US" dirty="0"/>
              <a:t> database is </a:t>
            </a:r>
            <a:r>
              <a:rPr lang="en-US" dirty="0" err="1"/>
              <a:t>meestal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lijst op </a:t>
            </a:r>
            <a:r>
              <a:rPr lang="en-US" dirty="0" err="1"/>
              <a:t>volgorde</a:t>
            </a:r>
            <a:r>
              <a:rPr lang="en-US" dirty="0"/>
              <a:t> maar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gesorteerde</a:t>
            </a:r>
            <a:r>
              <a:rPr lang="en-US" dirty="0"/>
              <a:t>-boom-</a:t>
            </a:r>
            <a:r>
              <a:rPr lang="en-US" dirty="0" err="1"/>
              <a:t>structuur</a:t>
            </a:r>
            <a:endParaRPr lang="en-US" dirty="0"/>
          </a:p>
          <a:p>
            <a:pPr lvl="1"/>
            <a:r>
              <a:rPr lang="en-US" dirty="0"/>
              <a:t>waarin je heel snel het </a:t>
            </a:r>
            <a:r>
              <a:rPr lang="en-US" dirty="0" err="1"/>
              <a:t>juiste</a:t>
            </a:r>
            <a:r>
              <a:rPr lang="en-US" dirty="0"/>
              <a:t> element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vinden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741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196CDF-CE66-376D-8FDB-74CA09DF14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Manipulatie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D6A4-E371-56B2-9302-F589B26C83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79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3D80-3417-C5F7-7752-BBF7B209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</a:t>
            </a:r>
            <a:r>
              <a:rPr lang="en-US" dirty="0" err="1"/>
              <a:t>manipulatie</a:t>
            </a:r>
            <a:r>
              <a:rPr lang="en-US" dirty="0"/>
              <a:t> op papier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F9AF-00CF-1123-195B-3A4FC762D7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7510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voeg</a:t>
            </a:r>
            <a:r>
              <a:rPr lang="en-US" dirty="0"/>
              <a:t> film toe: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identifier = 321</a:t>
            </a:r>
            <a:br>
              <a:rPr lang="en-US" dirty="0"/>
            </a:br>
            <a:r>
              <a:rPr lang="en-US" dirty="0"/>
              <a:t>title= J2</a:t>
            </a:r>
            <a:br>
              <a:rPr lang="en-US" dirty="0"/>
            </a:br>
            <a:r>
              <a:rPr lang="en-US" dirty="0"/>
              <a:t>genre=Fantasy</a:t>
            </a:r>
            <a:br>
              <a:rPr lang="en-US" dirty="0"/>
            </a:br>
            <a:r>
              <a:rPr lang="en-US" dirty="0"/>
              <a:t>duration=94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voeg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role toe in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film: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movieId</a:t>
            </a:r>
            <a:r>
              <a:rPr lang="en-US" dirty="0"/>
              <a:t> = 321</a:t>
            </a:r>
            <a:br>
              <a:rPr lang="en-US" dirty="0"/>
            </a:br>
            <a:r>
              <a:rPr lang="en-US" dirty="0" err="1"/>
              <a:t>actorId</a:t>
            </a:r>
            <a:r>
              <a:rPr lang="en-US" dirty="0"/>
              <a:t> = 205</a:t>
            </a:r>
            <a:br>
              <a:rPr lang="en-US" dirty="0"/>
            </a:br>
            <a:r>
              <a:rPr lang="en-US" dirty="0"/>
              <a:t>character = ‘Agent X’</a:t>
            </a:r>
          </a:p>
        </p:txBody>
      </p:sp>
    </p:spTree>
    <p:extLst>
      <p:ext uri="{BB962C8B-B14F-4D97-AF65-F5344CB8AC3E}">
        <p14:creationId xmlns:p14="http://schemas.microsoft.com/office/powerpoint/2010/main" val="2545368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3D80-3417-C5F7-7752-BBF7B2097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Data-</a:t>
            </a:r>
            <a:r>
              <a:rPr lang="en-US" dirty="0" err="1"/>
              <a:t>manipulatie</a:t>
            </a:r>
            <a:r>
              <a:rPr lang="en-US" dirty="0"/>
              <a:t> op papier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5F9AF-00CF-1123-195B-3A4FC762D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wijzig</a:t>
            </a:r>
            <a:r>
              <a:rPr lang="en-US" dirty="0"/>
              <a:t> land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verander</a:t>
            </a:r>
            <a:r>
              <a:rPr lang="en-US" dirty="0"/>
              <a:t> Population van Country met identifier </a:t>
            </a:r>
            <a:r>
              <a:rPr lang="en-US" dirty="0" err="1"/>
              <a:t>gelijk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104</a:t>
            </a:r>
            <a:br>
              <a:rPr lang="en-US" dirty="0"/>
            </a:br>
            <a:r>
              <a:rPr lang="en-US" dirty="0"/>
              <a:t>van 67.8 in 3.7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wijzig</a:t>
            </a:r>
            <a:r>
              <a:rPr lang="en-US" dirty="0"/>
              <a:t> </a:t>
            </a:r>
            <a:r>
              <a:rPr lang="en-US" dirty="0" err="1"/>
              <a:t>acteur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verander</a:t>
            </a:r>
            <a:r>
              <a:rPr lang="en-US" dirty="0"/>
              <a:t> Relationship Status van </a:t>
            </a:r>
            <a:r>
              <a:rPr lang="en-US" dirty="0" err="1"/>
              <a:t>acteur</a:t>
            </a:r>
            <a:r>
              <a:rPr lang="en-US" dirty="0"/>
              <a:t> met identifier 205 in Married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5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1F1-E21E-0879-BDF6-26815A54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Zoekopdracht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735D-EC3E-18AB-181D-FDE7F96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 is de </a:t>
            </a:r>
            <a:r>
              <a:rPr lang="en-US" dirty="0" err="1"/>
              <a:t>kortste</a:t>
            </a:r>
            <a:r>
              <a:rPr lang="en-US" dirty="0"/>
              <a:t> film in het genre Fantasy?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43EAE9-5033-8136-CFFE-036EDFA9CEF5}"/>
              </a:ext>
            </a:extLst>
          </p:cNvPr>
          <p:cNvSpPr/>
          <p:nvPr/>
        </p:nvSpPr>
        <p:spPr>
          <a:xfrm>
            <a:off x="5724395" y="2830360"/>
            <a:ext cx="3507287" cy="19671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Title: J2</a:t>
            </a:r>
          </a:p>
          <a:p>
            <a:pPr algn="ctr"/>
            <a:r>
              <a:rPr lang="en-US" sz="2400" dirty="0"/>
              <a:t>Identifier: 321</a:t>
            </a:r>
          </a:p>
          <a:p>
            <a:pPr algn="ctr"/>
            <a:r>
              <a:rPr lang="en-US" sz="2400" dirty="0"/>
              <a:t>Duration: 94</a:t>
            </a:r>
          </a:p>
          <a:p>
            <a:pPr algn="ctr"/>
            <a:r>
              <a:rPr lang="en-US" sz="2400" dirty="0"/>
              <a:t>Genre: Fantasy</a:t>
            </a:r>
          </a:p>
        </p:txBody>
      </p:sp>
    </p:spTree>
    <p:extLst>
      <p:ext uri="{BB962C8B-B14F-4D97-AF65-F5344CB8AC3E}">
        <p14:creationId xmlns:p14="http://schemas.microsoft.com/office/powerpoint/2010/main" val="3175156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1F1-E21E-0879-BDF6-26815A54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Zoekopdracht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735D-EC3E-18AB-181D-FDE7F96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Hoeveel </a:t>
            </a:r>
            <a:r>
              <a:rPr lang="en-US" dirty="0" err="1"/>
              <a:t>inwoners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de twee </a:t>
            </a:r>
            <a:r>
              <a:rPr lang="en-US" dirty="0" err="1"/>
              <a:t>landen</a:t>
            </a:r>
            <a:r>
              <a:rPr lang="en-US" dirty="0"/>
              <a:t> met de </a:t>
            </a:r>
            <a:r>
              <a:rPr lang="en-US" dirty="0" err="1"/>
              <a:t>kleinste</a:t>
            </a:r>
            <a:r>
              <a:rPr lang="en-US" dirty="0"/>
              <a:t> </a:t>
            </a:r>
            <a:r>
              <a:rPr lang="en-US" dirty="0" err="1"/>
              <a:t>bevolking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opgeteld</a:t>
            </a:r>
            <a:r>
              <a:rPr lang="en-US" dirty="0"/>
              <a:t>?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943EAE9-5033-8136-CFFE-036EDFA9CEF5}"/>
              </a:ext>
            </a:extLst>
          </p:cNvPr>
          <p:cNvSpPr/>
          <p:nvPr/>
        </p:nvSpPr>
        <p:spPr>
          <a:xfrm>
            <a:off x="2292263" y="3017740"/>
            <a:ext cx="3507287" cy="19671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Name: </a:t>
            </a:r>
            <a:r>
              <a:rPr lang="en-US" sz="2400" dirty="0" err="1"/>
              <a:t>Ardoria</a:t>
            </a:r>
            <a:endParaRPr lang="en-US" sz="2400" dirty="0"/>
          </a:p>
          <a:p>
            <a:pPr algn="ctr"/>
            <a:r>
              <a:rPr lang="en-US" sz="2400" dirty="0"/>
              <a:t>Identifier:108</a:t>
            </a:r>
          </a:p>
          <a:p>
            <a:pPr algn="ctr"/>
            <a:r>
              <a:rPr lang="en-US" sz="2400" dirty="0"/>
              <a:t>Population: 4,9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BFF7B75-4D5A-83B7-0319-6D4AF4336C12}"/>
              </a:ext>
            </a:extLst>
          </p:cNvPr>
          <p:cNvSpPr/>
          <p:nvPr/>
        </p:nvSpPr>
        <p:spPr>
          <a:xfrm>
            <a:off x="6928981" y="3017740"/>
            <a:ext cx="3507287" cy="196710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Name: </a:t>
            </a:r>
            <a:r>
              <a:rPr lang="en-US" sz="2400" dirty="0" err="1"/>
              <a:t>Lumora</a:t>
            </a:r>
            <a:endParaRPr lang="en-US" sz="2400" dirty="0"/>
          </a:p>
          <a:p>
            <a:pPr algn="ctr"/>
            <a:r>
              <a:rPr lang="en-US" sz="2400" dirty="0"/>
              <a:t>Identifier:104</a:t>
            </a:r>
          </a:p>
          <a:p>
            <a:pPr algn="ctr"/>
            <a:r>
              <a:rPr lang="en-US" sz="2400" dirty="0"/>
              <a:t>Population: 3,7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512CB-5550-89EA-B3F5-070F1738E67E}"/>
              </a:ext>
            </a:extLst>
          </p:cNvPr>
          <p:cNvSpPr txBox="1"/>
          <p:nvPr/>
        </p:nvSpPr>
        <p:spPr>
          <a:xfrm>
            <a:off x="3784489" y="5288518"/>
            <a:ext cx="57290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4,9 + 3,7 = 8,6 </a:t>
            </a:r>
            <a:r>
              <a:rPr lang="en-US" sz="3200" dirty="0" err="1"/>
              <a:t>miljoen</a:t>
            </a:r>
            <a:r>
              <a:rPr lang="en-US" sz="3200" dirty="0"/>
              <a:t> </a:t>
            </a:r>
            <a:r>
              <a:rPr lang="en-US" sz="3200" dirty="0" err="1"/>
              <a:t>inwoners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13707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1F1-E21E-0879-BDF6-26815A54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Zoekopdracht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735D-EC3E-18AB-181D-FDE7F96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 err="1"/>
              <a:t>welke</a:t>
            </a:r>
            <a:r>
              <a:rPr lang="en-US" dirty="0"/>
              <a:t> film(s) </a:t>
            </a:r>
            <a:r>
              <a:rPr lang="en-US" dirty="0" err="1"/>
              <a:t>hebben</a:t>
            </a:r>
            <a:r>
              <a:rPr lang="en-US" dirty="0"/>
              <a:t> twee </a:t>
            </a:r>
            <a:r>
              <a:rPr lang="en-US" dirty="0" err="1"/>
              <a:t>acteurs</a:t>
            </a:r>
            <a:r>
              <a:rPr lang="en-US" dirty="0"/>
              <a:t> </a:t>
            </a:r>
            <a:r>
              <a:rPr lang="en-US" dirty="0" err="1"/>
              <a:t>gespeeld</a:t>
            </a:r>
            <a:r>
              <a:rPr lang="en-US" dirty="0"/>
              <a:t> met </a:t>
            </a:r>
            <a:r>
              <a:rPr lang="en-US" i="1" dirty="0"/>
              <a:t>Single</a:t>
            </a:r>
            <a:r>
              <a:rPr lang="en-US" dirty="0"/>
              <a:t> Relationship Status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E988C-60E4-8E94-0F68-A15CB300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11735"/>
            <a:ext cx="4541273" cy="148313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2A1E93B1-9BF6-521D-5ABC-637ED0C1D3C7}"/>
              </a:ext>
            </a:extLst>
          </p:cNvPr>
          <p:cNvSpPr/>
          <p:nvPr/>
        </p:nvSpPr>
        <p:spPr>
          <a:xfrm>
            <a:off x="6491336" y="2768136"/>
            <a:ext cx="307817" cy="55226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16A6328-02C5-2161-F44A-DBAAD3317C50}"/>
              </a:ext>
            </a:extLst>
          </p:cNvPr>
          <p:cNvCxnSpPr/>
          <p:nvPr/>
        </p:nvCxnSpPr>
        <p:spPr>
          <a:xfrm>
            <a:off x="6096000" y="4070959"/>
            <a:ext cx="4541273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EC472CB-5EE7-CD45-6903-5F333F5952FA}"/>
              </a:ext>
            </a:extLst>
          </p:cNvPr>
          <p:cNvCxnSpPr/>
          <p:nvPr/>
        </p:nvCxnSpPr>
        <p:spPr>
          <a:xfrm flipH="1">
            <a:off x="8793271" y="3870542"/>
            <a:ext cx="375781" cy="388307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C27F33-A049-3C5A-FF8F-9AFF34D4D0AB}"/>
              </a:ext>
            </a:extLst>
          </p:cNvPr>
          <p:cNvCxnSpPr>
            <a:cxnSpLocks/>
          </p:cNvCxnSpPr>
          <p:nvPr/>
        </p:nvCxnSpPr>
        <p:spPr>
          <a:xfrm flipH="1" flipV="1">
            <a:off x="8793271" y="4022942"/>
            <a:ext cx="375781" cy="235907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466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038A9-B06E-891A-66A2-CA4193D60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“Be the SQL query engine”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083C4-78D7-1D5A-8656-B05970413E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groepen</a:t>
            </a:r>
            <a:r>
              <a:rPr lang="en-US" dirty="0"/>
              <a:t> van 3 of 4</a:t>
            </a:r>
          </a:p>
          <a:p>
            <a:r>
              <a:rPr lang="en-US" dirty="0"/>
              <a:t>Iedereen heeft </a:t>
            </a:r>
            <a:r>
              <a:rPr lang="en-US" dirty="0" err="1"/>
              <a:t>een</a:t>
            </a:r>
            <a:r>
              <a:rPr lang="en-US" dirty="0"/>
              <a:t> rol – op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volgorde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FROM – mag de dataset(s) </a:t>
            </a:r>
            <a:r>
              <a:rPr lang="en-US" dirty="0" err="1"/>
              <a:t>en</a:t>
            </a:r>
            <a:r>
              <a:rPr lang="en-US" dirty="0"/>
              <a:t> index(</a:t>
            </a:r>
            <a:r>
              <a:rPr lang="en-US" dirty="0" err="1"/>
              <a:t>en</a:t>
            </a:r>
            <a:r>
              <a:rPr lang="en-US" dirty="0"/>
              <a:t>) </a:t>
            </a:r>
            <a:r>
              <a:rPr lang="en-US" dirty="0" err="1"/>
              <a:t>selecteren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op </a:t>
            </a:r>
            <a:r>
              <a:rPr lang="en-US" dirty="0" err="1"/>
              <a:t>volgorde</a:t>
            </a:r>
            <a:r>
              <a:rPr lang="en-US" dirty="0"/>
              <a:t> </a:t>
            </a:r>
            <a:r>
              <a:rPr lang="en-US" dirty="0" err="1"/>
              <a:t>leggen</a:t>
            </a:r>
            <a:endParaRPr lang="en-US" dirty="0"/>
          </a:p>
          <a:p>
            <a:pPr lvl="1"/>
            <a:r>
              <a:rPr lang="en-US" dirty="0"/>
              <a:t>WHERE – mag de </a:t>
            </a:r>
            <a:r>
              <a:rPr lang="en-US" dirty="0" err="1"/>
              <a:t>rijen</a:t>
            </a:r>
            <a:r>
              <a:rPr lang="en-US" dirty="0"/>
              <a:t> </a:t>
            </a:r>
            <a:r>
              <a:rPr lang="en-US" dirty="0" err="1"/>
              <a:t>filteren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de datasets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combineren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sets</a:t>
            </a:r>
          </a:p>
          <a:p>
            <a:pPr lvl="1"/>
            <a:r>
              <a:rPr lang="en-US" dirty="0"/>
              <a:t>SELECT – </a:t>
            </a:r>
            <a:r>
              <a:rPr lang="en-US" dirty="0" err="1"/>
              <a:t>selecteert</a:t>
            </a:r>
            <a:r>
              <a:rPr lang="en-US" dirty="0"/>
              <a:t> </a:t>
            </a:r>
            <a:r>
              <a:rPr lang="en-US" dirty="0" err="1"/>
              <a:t>veldwaarden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gefilterde</a:t>
            </a:r>
            <a:r>
              <a:rPr lang="en-US" dirty="0"/>
              <a:t>, </a:t>
            </a:r>
            <a:r>
              <a:rPr lang="en-US" dirty="0" err="1"/>
              <a:t>samengestelde</a:t>
            </a:r>
            <a:r>
              <a:rPr lang="en-US" dirty="0"/>
              <a:t> records</a:t>
            </a:r>
          </a:p>
          <a:p>
            <a:pPr lvl="1"/>
            <a:r>
              <a:rPr lang="en-US" dirty="0"/>
              <a:t>ORDER BY &amp; LIMIT – </a:t>
            </a:r>
            <a:r>
              <a:rPr lang="en-US" dirty="0" err="1"/>
              <a:t>zet</a:t>
            </a:r>
            <a:r>
              <a:rPr lang="en-US" dirty="0"/>
              <a:t> de records op </a:t>
            </a:r>
            <a:r>
              <a:rPr lang="en-US" dirty="0" err="1"/>
              <a:t>volgorde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laat </a:t>
            </a:r>
            <a:r>
              <a:rPr lang="en-US" dirty="0" err="1"/>
              <a:t>overbodige</a:t>
            </a:r>
            <a:r>
              <a:rPr lang="en-US" dirty="0"/>
              <a:t> </a:t>
            </a:r>
            <a:r>
              <a:rPr lang="en-US" dirty="0" err="1"/>
              <a:t>weg</a:t>
            </a:r>
            <a:endParaRPr lang="en-US" dirty="0"/>
          </a:p>
          <a:p>
            <a:r>
              <a:rPr lang="en-US" dirty="0"/>
              <a:t>Als </a:t>
            </a:r>
            <a:r>
              <a:rPr lang="en-US" dirty="0" err="1"/>
              <a:t>een</a:t>
            </a:r>
            <a:r>
              <a:rPr lang="en-US" dirty="0"/>
              <a:t> rol klaar is </a:t>
            </a:r>
            <a:r>
              <a:rPr lang="en-US" dirty="0" err="1"/>
              <a:t>geeft</a:t>
            </a:r>
            <a:r>
              <a:rPr lang="en-US" dirty="0"/>
              <a:t> die de </a:t>
            </a:r>
            <a:r>
              <a:rPr lang="en-US" dirty="0" err="1"/>
              <a:t>resultaten</a:t>
            </a:r>
            <a:r>
              <a:rPr lang="en-US" dirty="0"/>
              <a:t> door </a:t>
            </a:r>
            <a:r>
              <a:rPr lang="en-US" dirty="0" err="1"/>
              <a:t>aan</a:t>
            </a:r>
            <a:r>
              <a:rPr lang="en-US" dirty="0"/>
              <a:t> de volgende rol</a:t>
            </a:r>
          </a:p>
          <a:p>
            <a:r>
              <a:rPr lang="en-US" dirty="0"/>
              <a:t>Het </a:t>
            </a:r>
            <a:r>
              <a:rPr lang="en-US" dirty="0" err="1"/>
              <a:t>eindresultaat</a:t>
            </a:r>
            <a:r>
              <a:rPr lang="en-US" dirty="0"/>
              <a:t> van de </a:t>
            </a:r>
            <a:r>
              <a:rPr lang="en-US" dirty="0" err="1"/>
              <a:t>groep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gemeld</a:t>
            </a:r>
            <a:r>
              <a:rPr lang="en-US" dirty="0"/>
              <a:t> door de ORDER BY &amp; LIMIT rol.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713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1105-E0EA-E275-6FB0-0014628D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12E8-C08B-97BE-0FC9-6EBCE85DA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Architect – Consultant</a:t>
            </a:r>
          </a:p>
          <a:p>
            <a:r>
              <a:rPr lang="en-US" dirty="0" err="1"/>
              <a:t>klanten</a:t>
            </a:r>
            <a:r>
              <a:rPr lang="en-US" dirty="0"/>
              <a:t> </a:t>
            </a:r>
            <a:r>
              <a:rPr lang="en-US" dirty="0" err="1"/>
              <a:t>onder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Albert </a:t>
            </a:r>
            <a:r>
              <a:rPr lang="en-US" dirty="0" err="1"/>
              <a:t>Heijn</a:t>
            </a:r>
            <a:r>
              <a:rPr lang="en-US" dirty="0"/>
              <a:t>, NS, Eneco, ING Bank, ProRail, Feenstra, Jumbo, Nationale </a:t>
            </a:r>
            <a:r>
              <a:rPr lang="en-US" dirty="0" err="1"/>
              <a:t>Politie</a:t>
            </a:r>
            <a:r>
              <a:rPr lang="en-US" dirty="0"/>
              <a:t>, OHRA, Randstad, </a:t>
            </a:r>
          </a:p>
          <a:p>
            <a:r>
              <a:rPr lang="en-US" dirty="0"/>
              <a:t>CTO </a:t>
            </a:r>
            <a:r>
              <a:rPr lang="en-US" dirty="0" err="1"/>
              <a:t>bij</a:t>
            </a:r>
            <a:r>
              <a:rPr lang="en-US" dirty="0"/>
              <a:t> Conclusion</a:t>
            </a:r>
          </a:p>
          <a:p>
            <a:r>
              <a:rPr lang="en-US" dirty="0"/>
              <a:t>55 </a:t>
            </a:r>
            <a:r>
              <a:rPr lang="en-US" dirty="0" err="1"/>
              <a:t>jaar</a:t>
            </a:r>
            <a:r>
              <a:rPr lang="en-US" dirty="0"/>
              <a:t>, Zoetermeer, 2 </a:t>
            </a:r>
            <a:r>
              <a:rPr lang="en-US" dirty="0" err="1"/>
              <a:t>zoons</a:t>
            </a:r>
            <a:r>
              <a:rPr lang="en-US" dirty="0"/>
              <a:t> (22 </a:t>
            </a:r>
            <a:r>
              <a:rPr lang="en-US" dirty="0" err="1"/>
              <a:t>en</a:t>
            </a:r>
            <a:r>
              <a:rPr lang="en-US" dirty="0"/>
              <a:t> 24) </a:t>
            </a:r>
            <a:br>
              <a:rPr lang="en-US" dirty="0"/>
            </a:br>
            <a:r>
              <a:rPr lang="en-US" dirty="0" err="1"/>
              <a:t>middelbare</a:t>
            </a:r>
            <a:r>
              <a:rPr lang="en-US" dirty="0"/>
              <a:t> school in Amersfoort</a:t>
            </a:r>
          </a:p>
        </p:txBody>
      </p:sp>
    </p:spTree>
    <p:extLst>
      <p:ext uri="{BB962C8B-B14F-4D97-AF65-F5344CB8AC3E}">
        <p14:creationId xmlns:p14="http://schemas.microsoft.com/office/powerpoint/2010/main" val="4290060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F869-9649-79E6-5478-B4716731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 1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AB944-4901-B6F0-FA92-CA678973E2E2}"/>
              </a:ext>
            </a:extLst>
          </p:cNvPr>
          <p:cNvSpPr txBox="1">
            <a:spLocks/>
          </p:cNvSpPr>
          <p:nvPr/>
        </p:nvSpPr>
        <p:spPr>
          <a:xfrm>
            <a:off x="838200" y="2081463"/>
            <a:ext cx="11353800" cy="464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a."last</a:t>
            </a: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name"</a:t>
            </a:r>
            <a:b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,      </a:t>
            </a:r>
            <a:r>
              <a:rPr lang="en-US" b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a."birth</a:t>
            </a: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date" 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from   </a:t>
            </a:r>
            <a:r>
              <a:rPr lang="en-US" b="0" dirty="0" err="1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 a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a."birth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date" &gt; '1994-09-15'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order </a:t>
            </a:r>
            <a:b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by     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a."birth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date" desc</a:t>
            </a:r>
            <a:b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     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a."last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name" </a:t>
            </a:r>
            <a:b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FETCH FIRST 3 ROWS ONLY  -- aka LIMIT 3 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FB53D32-5B86-F3E2-275D-B3B68DC48242}"/>
              </a:ext>
            </a:extLst>
          </p:cNvPr>
          <p:cNvSpPr/>
          <p:nvPr/>
        </p:nvSpPr>
        <p:spPr>
          <a:xfrm>
            <a:off x="162838" y="3031299"/>
            <a:ext cx="513567" cy="397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4B58846-6461-9275-2A35-728EA2106972}"/>
              </a:ext>
            </a:extLst>
          </p:cNvPr>
          <p:cNvSpPr/>
          <p:nvPr/>
        </p:nvSpPr>
        <p:spPr>
          <a:xfrm>
            <a:off x="162838" y="3581400"/>
            <a:ext cx="513567" cy="397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FD5C4A7-E21A-96D9-377C-E2593CD8642E}"/>
              </a:ext>
            </a:extLst>
          </p:cNvPr>
          <p:cNvSpPr/>
          <p:nvPr/>
        </p:nvSpPr>
        <p:spPr>
          <a:xfrm>
            <a:off x="162838" y="2081463"/>
            <a:ext cx="513567" cy="397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7130D30-E57F-DDC1-80AC-C1005D322019}"/>
              </a:ext>
            </a:extLst>
          </p:cNvPr>
          <p:cNvSpPr/>
          <p:nvPr/>
        </p:nvSpPr>
        <p:spPr>
          <a:xfrm>
            <a:off x="162838" y="4131501"/>
            <a:ext cx="513567" cy="397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81468760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F869-9649-79E6-5478-B4716731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 2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AB944-4901-B6F0-FA92-CA678973E2E2}"/>
              </a:ext>
            </a:extLst>
          </p:cNvPr>
          <p:cNvSpPr txBox="1">
            <a:spLocks/>
          </p:cNvSpPr>
          <p:nvPr/>
        </p:nvSpPr>
        <p:spPr>
          <a:xfrm>
            <a:off x="838200" y="2081463"/>
            <a:ext cx="11353800" cy="464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a."last</a:t>
            </a: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name" as </a:t>
            </a:r>
            <a:r>
              <a:rPr lang="en-US" b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acteur</a:t>
            </a:r>
            <a:b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a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   join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imdb_roles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r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a.identifier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r.actorid</a:t>
            </a:r>
            <a:endParaRPr lang="en-US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r.character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= "Dracula"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order  </a:t>
            </a:r>
            <a:b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by     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a."last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name" </a:t>
            </a:r>
            <a:b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47808465-08AC-4220-DC2E-FB5E8DD11097}"/>
              </a:ext>
            </a:extLst>
          </p:cNvPr>
          <p:cNvSpPr/>
          <p:nvPr/>
        </p:nvSpPr>
        <p:spPr>
          <a:xfrm>
            <a:off x="162838" y="3031299"/>
            <a:ext cx="513567" cy="397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D0658A6-1A5B-6AB1-F24B-73F518113B60}"/>
              </a:ext>
            </a:extLst>
          </p:cNvPr>
          <p:cNvSpPr/>
          <p:nvPr/>
        </p:nvSpPr>
        <p:spPr>
          <a:xfrm>
            <a:off x="162838" y="4195174"/>
            <a:ext cx="513567" cy="397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43A2D48-4C18-C3A0-DE34-F9B235F92FB6}"/>
              </a:ext>
            </a:extLst>
          </p:cNvPr>
          <p:cNvSpPr/>
          <p:nvPr/>
        </p:nvSpPr>
        <p:spPr>
          <a:xfrm>
            <a:off x="162838" y="2081463"/>
            <a:ext cx="513567" cy="397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BE9AB2D-7860-9104-ABF4-A3896DBA8897}"/>
              </a:ext>
            </a:extLst>
          </p:cNvPr>
          <p:cNvSpPr/>
          <p:nvPr/>
        </p:nvSpPr>
        <p:spPr>
          <a:xfrm>
            <a:off x="162838" y="4745275"/>
            <a:ext cx="513567" cy="397701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561701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F869-9649-79E6-5478-B4716731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 3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AB944-4901-B6F0-FA92-CA678973E2E2}"/>
              </a:ext>
            </a:extLst>
          </p:cNvPr>
          <p:cNvSpPr txBox="1">
            <a:spLocks/>
          </p:cNvSpPr>
          <p:nvPr/>
        </p:nvSpPr>
        <p:spPr>
          <a:xfrm>
            <a:off x="838200" y="2081463"/>
            <a:ext cx="11353800" cy="464318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a."last</a:t>
            </a: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 name" as </a:t>
            </a:r>
            <a:r>
              <a:rPr lang="en-US" b="0" dirty="0" err="1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acteur</a:t>
            </a:r>
            <a:endParaRPr lang="en-US" b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     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m.title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as film</a:t>
            </a: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,      </a:t>
            </a:r>
            <a:r>
              <a:rPr lang="en-US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m."Release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Year" as year</a:t>
            </a:r>
            <a:b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a 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   join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imdb_roles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r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a.identifier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r.actorid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   join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m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r.character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= "Dracula"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order  </a:t>
            </a:r>
            <a:b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by     year , </a:t>
            </a:r>
            <a:r>
              <a:rPr lang="en-US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acteur</a:t>
            </a:r>
            <a: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, film</a:t>
            </a:r>
            <a:b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2353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7039-C4BA-1F27-E74E-A34939EB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E73A7-7AD2-2492-B0AD-4689D4710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echte</a:t>
            </a:r>
            <a:r>
              <a:rPr lang="en-US" dirty="0"/>
              <a:t> database</a:t>
            </a:r>
          </a:p>
        </p:txBody>
      </p:sp>
      <p:pic>
        <p:nvPicPr>
          <p:cNvPr id="6146" name="Picture 2" descr="Frequently Asked Questions - DuckDB">
            <a:extLst>
              <a:ext uri="{FF2B5EF4-FFF2-40B4-BE49-F238E27FC236}">
                <a16:creationId xmlns:a16="http://schemas.microsoft.com/office/drawing/2014/main" id="{91FA4C56-E921-08E0-B432-F46FF73C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97" y="3070248"/>
            <a:ext cx="95250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4A2B2-B663-ED41-1D0C-8F0AD98021DD}"/>
              </a:ext>
            </a:extLst>
          </p:cNvPr>
          <p:cNvSpPr txBox="1"/>
          <p:nvPr/>
        </p:nvSpPr>
        <p:spPr>
          <a:xfrm>
            <a:off x="7265095" y="6040419"/>
            <a:ext cx="3165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https://duckdb.org/</a:t>
            </a:r>
          </a:p>
        </p:txBody>
      </p:sp>
    </p:spTree>
    <p:extLst>
      <p:ext uri="{BB962C8B-B14F-4D97-AF65-F5344CB8AC3E}">
        <p14:creationId xmlns:p14="http://schemas.microsoft.com/office/powerpoint/2010/main" val="16533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666A-F0F2-D896-4BC4-29F154EC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922E0-D221-E83E-F11C-2472D48DC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F041B-21D7-6370-793E-3CF74546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1"/>
            <a:ext cx="923670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BFC6B-5AB9-6BDA-F094-C58C62C4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349" y="144730"/>
            <a:ext cx="2388443" cy="3361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B11C5-3DA4-6068-4952-92A4FC6B1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463" y="3862294"/>
            <a:ext cx="7485329" cy="2850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96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F022-902F-E429-B48B-263B8CE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Introductie </a:t>
            </a:r>
            <a:r>
              <a:rPr lang="en-US" dirty="0" err="1"/>
              <a:t>DuckDB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ED829-B4E6-5F1B-8B0A-F1B65E2CB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Moderne SQL Database – </a:t>
            </a:r>
            <a:r>
              <a:rPr lang="en-US" dirty="0" err="1"/>
              <a:t>eerste</a:t>
            </a:r>
            <a:r>
              <a:rPr lang="en-US" dirty="0"/>
              <a:t> release in 2019</a:t>
            </a:r>
          </a:p>
          <a:p>
            <a:r>
              <a:rPr lang="en-US" dirty="0" err="1"/>
              <a:t>Vanuit</a:t>
            </a:r>
            <a:r>
              <a:rPr lang="en-US" dirty="0"/>
              <a:t> Nederland </a:t>
            </a:r>
            <a:r>
              <a:rPr lang="en-US" dirty="0" err="1"/>
              <a:t>ontwikkeld</a:t>
            </a:r>
            <a:endParaRPr lang="en-US" dirty="0"/>
          </a:p>
          <a:p>
            <a:r>
              <a:rPr lang="en-US" dirty="0"/>
              <a:t>Open Source, gratis te gebruiken</a:t>
            </a:r>
          </a:p>
          <a:p>
            <a:r>
              <a:rPr lang="en-US" dirty="0" err="1"/>
              <a:t>Lichtgewicht</a:t>
            </a:r>
            <a:endParaRPr lang="en-US" dirty="0"/>
          </a:p>
          <a:p>
            <a:r>
              <a:rPr lang="en-US" dirty="0" err="1"/>
              <a:t>Draait</a:t>
            </a:r>
            <a:r>
              <a:rPr lang="en-US" dirty="0"/>
              <a:t> op heel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systemen</a:t>
            </a:r>
            <a:r>
              <a:rPr lang="en-US" dirty="0"/>
              <a:t> – </a:t>
            </a:r>
            <a:r>
              <a:rPr lang="en-US" dirty="0" err="1"/>
              <a:t>zelfs</a:t>
            </a:r>
            <a:r>
              <a:rPr lang="en-US" dirty="0"/>
              <a:t> in je browser</a:t>
            </a:r>
          </a:p>
          <a:p>
            <a:r>
              <a:rPr lang="en-US" dirty="0"/>
              <a:t>Van heel </a:t>
            </a:r>
            <a:r>
              <a:rPr lang="en-US" dirty="0" err="1"/>
              <a:t>klein</a:t>
            </a:r>
            <a:r>
              <a:rPr lang="en-US" dirty="0"/>
              <a:t> tot </a:t>
            </a:r>
            <a:r>
              <a:rPr lang="en-US" dirty="0" err="1"/>
              <a:t>enorm</a:t>
            </a:r>
            <a:r>
              <a:rPr lang="en-US" dirty="0"/>
              <a:t> </a:t>
            </a:r>
            <a:r>
              <a:rPr lang="en-US" dirty="0" err="1"/>
              <a:t>groot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Tabellen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bijvoorbeeld </a:t>
            </a:r>
            <a:r>
              <a:rPr lang="en-US" dirty="0" err="1"/>
              <a:t>maken</a:t>
            </a:r>
            <a:r>
              <a:rPr lang="en-US" dirty="0"/>
              <a:t> op basis van data-files die je via </a:t>
            </a:r>
            <a:r>
              <a:rPr lang="en-US" dirty="0" err="1"/>
              <a:t>een</a:t>
            </a:r>
            <a:r>
              <a:rPr lang="en-US" dirty="0"/>
              <a:t> URL </a:t>
            </a:r>
            <a:r>
              <a:rPr lang="en-US" dirty="0" err="1"/>
              <a:t>kan</a:t>
            </a:r>
            <a:r>
              <a:rPr lang="en-US" dirty="0"/>
              <a:t> benaderen (</a:t>
            </a:r>
            <a:r>
              <a:rPr lang="en-US" dirty="0" err="1"/>
              <a:t>zoals</a:t>
            </a:r>
            <a:r>
              <a:rPr lang="en-US" dirty="0"/>
              <a:t> files op GitHub)</a:t>
            </a:r>
          </a:p>
        </p:txBody>
      </p:sp>
      <p:pic>
        <p:nvPicPr>
          <p:cNvPr id="7170" name="Picture 2" descr="Frequently Asked Questions - DuckDB">
            <a:extLst>
              <a:ext uri="{FF2B5EF4-FFF2-40B4-BE49-F238E27FC236}">
                <a16:creationId xmlns:a16="http://schemas.microsoft.com/office/drawing/2014/main" id="{266ABA60-6E40-ABF6-37FF-F03F05752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529" y="101618"/>
            <a:ext cx="5277633" cy="153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1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B28EAA91-639B-9E5B-DFFF-C6B4C2055B79}"/>
              </a:ext>
            </a:extLst>
          </p:cNvPr>
          <p:cNvSpPr/>
          <p:nvPr/>
        </p:nvSpPr>
        <p:spPr>
          <a:xfrm>
            <a:off x="7690981" y="3068877"/>
            <a:ext cx="4337788" cy="2129424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726B43-0205-C6B3-6B77-3D3CE963F312}"/>
              </a:ext>
            </a:extLst>
          </p:cNvPr>
          <p:cNvSpPr/>
          <p:nvPr/>
        </p:nvSpPr>
        <p:spPr>
          <a:xfrm>
            <a:off x="2279737" y="3620022"/>
            <a:ext cx="3816263" cy="278077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B55DB-A874-79CE-1547-D8A3212F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DuckDB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7AB0B-7045-F289-CC35-694894819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DuckDB</a:t>
            </a:r>
            <a:r>
              <a:rPr lang="en-US" dirty="0"/>
              <a:t> </a:t>
            </a:r>
            <a:r>
              <a:rPr lang="en-US" dirty="0" err="1"/>
              <a:t>Webshell</a:t>
            </a:r>
            <a:r>
              <a:rPr lang="en-US" dirty="0"/>
              <a:t> in browser: open URL, </a:t>
            </a:r>
            <a:r>
              <a:rPr lang="en-US" dirty="0" err="1"/>
              <a:t>wacht</a:t>
            </a:r>
            <a:r>
              <a:rPr lang="en-US" dirty="0"/>
              <a:t> even, run!</a:t>
            </a:r>
          </a:p>
          <a:p>
            <a:r>
              <a:rPr lang="en-US" dirty="0"/>
              <a:t>Create IMDb in </a:t>
            </a:r>
            <a:r>
              <a:rPr lang="en-US" dirty="0" err="1"/>
              <a:t>DuckDB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GitHub datafiles</a:t>
            </a:r>
          </a:p>
          <a:p>
            <a:r>
              <a:rPr lang="en-US" dirty="0"/>
              <a:t>Query IMDb in </a:t>
            </a:r>
            <a:r>
              <a:rPr lang="en-US" dirty="0" err="1"/>
              <a:t>DuckDB</a:t>
            </a:r>
            <a:endParaRPr lang="en-US" dirty="0"/>
          </a:p>
          <a:p>
            <a:endParaRPr lang="en-US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EDCA25F6-B560-A683-9114-B1BAB592CC16}"/>
              </a:ext>
            </a:extLst>
          </p:cNvPr>
          <p:cNvSpPr/>
          <p:nvPr/>
        </p:nvSpPr>
        <p:spPr>
          <a:xfrm>
            <a:off x="3087665" y="3970751"/>
            <a:ext cx="2417524" cy="1739614"/>
          </a:xfrm>
          <a:prstGeom prst="can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equently Asked Questions - DuckDB">
            <a:extLst>
              <a:ext uri="{FF2B5EF4-FFF2-40B4-BE49-F238E27FC236}">
                <a16:creationId xmlns:a16="http://schemas.microsoft.com/office/drawing/2014/main" id="{0CCFE786-4981-89D7-2B56-4CAA5E381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5"/>
          <a:stretch/>
        </p:blipFill>
        <p:spPr bwMode="auto">
          <a:xfrm>
            <a:off x="3762634" y="4671520"/>
            <a:ext cx="1067585" cy="10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965B8-AD2A-383D-BC98-A3C524D0A52F}"/>
              </a:ext>
            </a:extLst>
          </p:cNvPr>
          <p:cNvSpPr txBox="1"/>
          <p:nvPr/>
        </p:nvSpPr>
        <p:spPr>
          <a:xfrm>
            <a:off x="2217107" y="3557392"/>
            <a:ext cx="1268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Browser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18422-C919-E43E-3DA6-926E23E247FF}"/>
              </a:ext>
            </a:extLst>
          </p:cNvPr>
          <p:cNvSpPr/>
          <p:nvPr/>
        </p:nvSpPr>
        <p:spPr>
          <a:xfrm>
            <a:off x="4872625" y="5769459"/>
            <a:ext cx="1135693" cy="542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CLI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7602985-E165-8A71-A73C-B26ACE60E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92" y="3177231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569421C7-6C32-3A30-A9BE-59B10215E0E5}"/>
              </a:ext>
            </a:extLst>
          </p:cNvPr>
          <p:cNvSpPr/>
          <p:nvPr/>
        </p:nvSpPr>
        <p:spPr>
          <a:xfrm>
            <a:off x="8279782" y="3850853"/>
            <a:ext cx="475989" cy="676405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FAB3CFAD-9EEC-1866-8107-48BBD6619172}"/>
              </a:ext>
            </a:extLst>
          </p:cNvPr>
          <p:cNvSpPr/>
          <p:nvPr/>
        </p:nvSpPr>
        <p:spPr>
          <a:xfrm>
            <a:off x="8636956" y="3620022"/>
            <a:ext cx="475989" cy="676405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0EB2E1BD-9DF3-4B77-76D0-993FF2A3A5B9}"/>
              </a:ext>
            </a:extLst>
          </p:cNvPr>
          <p:cNvSpPr/>
          <p:nvPr/>
        </p:nvSpPr>
        <p:spPr>
          <a:xfrm>
            <a:off x="9297653" y="3767454"/>
            <a:ext cx="475989" cy="676405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BE7EB75C-615F-DF2E-E958-570EE45490FD}"/>
              </a:ext>
            </a:extLst>
          </p:cNvPr>
          <p:cNvSpPr/>
          <p:nvPr/>
        </p:nvSpPr>
        <p:spPr>
          <a:xfrm>
            <a:off x="9026712" y="3512651"/>
            <a:ext cx="475989" cy="676405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2C29FE-745D-251C-FD55-D8F5834519A6}"/>
              </a:ext>
            </a:extLst>
          </p:cNvPr>
          <p:cNvSpPr/>
          <p:nvPr/>
        </p:nvSpPr>
        <p:spPr>
          <a:xfrm>
            <a:off x="3170279" y="4432416"/>
            <a:ext cx="378332" cy="532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328E6C-DF8E-E938-A40B-2F60D31BAA96}"/>
              </a:ext>
            </a:extLst>
          </p:cNvPr>
          <p:cNvSpPr/>
          <p:nvPr/>
        </p:nvSpPr>
        <p:spPr>
          <a:xfrm>
            <a:off x="3709756" y="4189055"/>
            <a:ext cx="378332" cy="6105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1FEE31-A418-B234-A30B-84DF9AFEA8D1}"/>
              </a:ext>
            </a:extLst>
          </p:cNvPr>
          <p:cNvSpPr/>
          <p:nvPr/>
        </p:nvSpPr>
        <p:spPr>
          <a:xfrm>
            <a:off x="4971658" y="4427951"/>
            <a:ext cx="378332" cy="610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E47CB5-A4E3-8B70-5F07-0F4E3A11D8A2}"/>
              </a:ext>
            </a:extLst>
          </p:cNvPr>
          <p:cNvSpPr/>
          <p:nvPr/>
        </p:nvSpPr>
        <p:spPr>
          <a:xfrm>
            <a:off x="4324933" y="4081687"/>
            <a:ext cx="425001" cy="346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22804D-9F8D-8CC7-5980-18FB7A343057}"/>
              </a:ext>
            </a:extLst>
          </p:cNvPr>
          <p:cNvSpPr/>
          <p:nvPr/>
        </p:nvSpPr>
        <p:spPr>
          <a:xfrm>
            <a:off x="3340210" y="3265381"/>
            <a:ext cx="5139911" cy="1156307"/>
          </a:xfrm>
          <a:custGeom>
            <a:avLst/>
            <a:gdLst>
              <a:gd name="connsiteX0" fmla="*/ 5139911 w 5139911"/>
              <a:gd name="connsiteY0" fmla="*/ 580109 h 1156307"/>
              <a:gd name="connsiteX1" fmla="*/ 3373741 w 5139911"/>
              <a:gd name="connsiteY1" fmla="*/ 16438 h 1156307"/>
              <a:gd name="connsiteX2" fmla="*/ 467702 w 5139911"/>
              <a:gd name="connsiteY2" fmla="*/ 241907 h 1156307"/>
              <a:gd name="connsiteX3" fmla="*/ 41817 w 5139911"/>
              <a:gd name="connsiteY3" fmla="*/ 1156307 h 115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9911" h="1156307" extrusionOk="0">
                <a:moveTo>
                  <a:pt x="5139911" y="580109"/>
                </a:moveTo>
                <a:cubicBezTo>
                  <a:pt x="4591728" y="365599"/>
                  <a:pt x="4145090" y="82619"/>
                  <a:pt x="3373741" y="16438"/>
                </a:cubicBezTo>
                <a:cubicBezTo>
                  <a:pt x="2614981" y="-111524"/>
                  <a:pt x="939034" y="4785"/>
                  <a:pt x="467702" y="241907"/>
                </a:cubicBezTo>
                <a:cubicBezTo>
                  <a:pt x="-94998" y="434396"/>
                  <a:pt x="-1829" y="821917"/>
                  <a:pt x="41817" y="1156307"/>
                </a:cubicBezTo>
              </a:path>
            </a:pathLst>
          </a:custGeom>
          <a:noFill/>
          <a:ln w="12700">
            <a:prstDash val="sys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940282108">
                  <a:custGeom>
                    <a:avLst/>
                    <a:gdLst>
                      <a:gd name="connsiteX0" fmla="*/ 5139911 w 5139911"/>
                      <a:gd name="connsiteY0" fmla="*/ 580109 h 1156307"/>
                      <a:gd name="connsiteX1" fmla="*/ 3373741 w 5139911"/>
                      <a:gd name="connsiteY1" fmla="*/ 16438 h 1156307"/>
                      <a:gd name="connsiteX2" fmla="*/ 467702 w 5139911"/>
                      <a:gd name="connsiteY2" fmla="*/ 241907 h 1156307"/>
                      <a:gd name="connsiteX3" fmla="*/ 41817 w 5139911"/>
                      <a:gd name="connsiteY3" fmla="*/ 1156307 h 115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39911" h="1156307">
                        <a:moveTo>
                          <a:pt x="5139911" y="580109"/>
                        </a:moveTo>
                        <a:cubicBezTo>
                          <a:pt x="4646176" y="326457"/>
                          <a:pt x="4152442" y="72805"/>
                          <a:pt x="3373741" y="16438"/>
                        </a:cubicBezTo>
                        <a:cubicBezTo>
                          <a:pt x="2595039" y="-39929"/>
                          <a:pt x="1023023" y="51929"/>
                          <a:pt x="467702" y="241907"/>
                        </a:cubicBezTo>
                        <a:cubicBezTo>
                          <a:pt x="-87619" y="431885"/>
                          <a:pt x="-22901" y="794096"/>
                          <a:pt x="41817" y="1156307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4BCAE16-8640-9170-6E50-755C692AB415}"/>
              </a:ext>
            </a:extLst>
          </p:cNvPr>
          <p:cNvSpPr/>
          <p:nvPr/>
        </p:nvSpPr>
        <p:spPr>
          <a:xfrm>
            <a:off x="3883068" y="3052066"/>
            <a:ext cx="4985359" cy="1119101"/>
          </a:xfrm>
          <a:custGeom>
            <a:avLst/>
            <a:gdLst>
              <a:gd name="connsiteX0" fmla="*/ 4985359 w 4985359"/>
              <a:gd name="connsiteY0" fmla="*/ 555430 h 1119101"/>
              <a:gd name="connsiteX1" fmla="*/ 2029217 w 4985359"/>
              <a:gd name="connsiteY1" fmla="*/ 16811 h 1119101"/>
              <a:gd name="connsiteX2" fmla="*/ 0 w 4985359"/>
              <a:gd name="connsiteY2" fmla="*/ 1119101 h 111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5359" h="1119101" extrusionOk="0">
                <a:moveTo>
                  <a:pt x="4985359" y="555430"/>
                </a:moveTo>
                <a:cubicBezTo>
                  <a:pt x="4099742" y="261677"/>
                  <a:pt x="2959455" y="-8185"/>
                  <a:pt x="2029217" y="16811"/>
                </a:cubicBezTo>
                <a:cubicBezTo>
                  <a:pt x="1337079" y="183541"/>
                  <a:pt x="663310" y="824894"/>
                  <a:pt x="0" y="1119101"/>
                </a:cubicBezTo>
              </a:path>
            </a:pathLst>
          </a:custGeom>
          <a:noFill/>
          <a:ln w="12700">
            <a:prstDash val="sys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034231188">
                  <a:custGeom>
                    <a:avLst/>
                    <a:gdLst>
                      <a:gd name="connsiteX0" fmla="*/ 4985359 w 4985359"/>
                      <a:gd name="connsiteY0" fmla="*/ 555430 h 1119101"/>
                      <a:gd name="connsiteX1" fmla="*/ 2029217 w 4985359"/>
                      <a:gd name="connsiteY1" fmla="*/ 16811 h 1119101"/>
                      <a:gd name="connsiteX2" fmla="*/ 0 w 4985359"/>
                      <a:gd name="connsiteY2" fmla="*/ 1119101 h 111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85359" h="1119101">
                        <a:moveTo>
                          <a:pt x="4985359" y="555430"/>
                        </a:moveTo>
                        <a:cubicBezTo>
                          <a:pt x="3922734" y="239148"/>
                          <a:pt x="2860110" y="-77134"/>
                          <a:pt x="2029217" y="16811"/>
                        </a:cubicBezTo>
                        <a:cubicBezTo>
                          <a:pt x="1198324" y="110756"/>
                          <a:pt x="599162" y="614928"/>
                          <a:pt x="0" y="111910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E1E87C-57AB-5893-EDD7-8169FEF2772F}"/>
              </a:ext>
            </a:extLst>
          </p:cNvPr>
          <p:cNvSpPr/>
          <p:nvPr/>
        </p:nvSpPr>
        <p:spPr>
          <a:xfrm>
            <a:off x="4572000" y="3676269"/>
            <a:ext cx="4622104" cy="1411879"/>
          </a:xfrm>
          <a:custGeom>
            <a:avLst/>
            <a:gdLst>
              <a:gd name="connsiteX0" fmla="*/ 4622104 w 4622104"/>
              <a:gd name="connsiteY0" fmla="*/ 507424 h 1411879"/>
              <a:gd name="connsiteX1" fmla="*/ 3645074 w 4622104"/>
              <a:gd name="connsiteY1" fmla="*/ 1409298 h 1411879"/>
              <a:gd name="connsiteX2" fmla="*/ 1828800 w 4622104"/>
              <a:gd name="connsiteY2" fmla="*/ 256904 h 1411879"/>
              <a:gd name="connsiteX3" fmla="*/ 764088 w 4622104"/>
              <a:gd name="connsiteY3" fmla="*/ 6383 h 1411879"/>
              <a:gd name="connsiteX4" fmla="*/ 0 w 4622104"/>
              <a:gd name="connsiteY4" fmla="*/ 407216 h 141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2104" h="1411879" extrusionOk="0">
                <a:moveTo>
                  <a:pt x="4622104" y="507424"/>
                </a:moveTo>
                <a:cubicBezTo>
                  <a:pt x="4343444" y="887752"/>
                  <a:pt x="4039312" y="1434744"/>
                  <a:pt x="3645074" y="1409298"/>
                </a:cubicBezTo>
                <a:cubicBezTo>
                  <a:pt x="3161874" y="1469314"/>
                  <a:pt x="2261823" y="632697"/>
                  <a:pt x="1828800" y="256904"/>
                </a:cubicBezTo>
                <a:cubicBezTo>
                  <a:pt x="1404729" y="34447"/>
                  <a:pt x="1039222" y="9286"/>
                  <a:pt x="764088" y="6383"/>
                </a:cubicBezTo>
                <a:cubicBezTo>
                  <a:pt x="402010" y="-8163"/>
                  <a:pt x="292083" y="197829"/>
                  <a:pt x="0" y="407216"/>
                </a:cubicBezTo>
              </a:path>
            </a:pathLst>
          </a:custGeom>
          <a:noFill/>
          <a:ln w="12700">
            <a:prstDash val="sys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830139539">
                  <a:custGeom>
                    <a:avLst/>
                    <a:gdLst>
                      <a:gd name="connsiteX0" fmla="*/ 4622104 w 4622104"/>
                      <a:gd name="connsiteY0" fmla="*/ 507424 h 1411879"/>
                      <a:gd name="connsiteX1" fmla="*/ 3645074 w 4622104"/>
                      <a:gd name="connsiteY1" fmla="*/ 1409298 h 1411879"/>
                      <a:gd name="connsiteX2" fmla="*/ 1828800 w 4622104"/>
                      <a:gd name="connsiteY2" fmla="*/ 256904 h 1411879"/>
                      <a:gd name="connsiteX3" fmla="*/ 764088 w 4622104"/>
                      <a:gd name="connsiteY3" fmla="*/ 6383 h 1411879"/>
                      <a:gd name="connsiteX4" fmla="*/ 0 w 4622104"/>
                      <a:gd name="connsiteY4" fmla="*/ 407216 h 141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2104" h="1411879">
                        <a:moveTo>
                          <a:pt x="4622104" y="507424"/>
                        </a:moveTo>
                        <a:cubicBezTo>
                          <a:pt x="4366364" y="979237"/>
                          <a:pt x="4110625" y="1451051"/>
                          <a:pt x="3645074" y="1409298"/>
                        </a:cubicBezTo>
                        <a:cubicBezTo>
                          <a:pt x="3179523" y="1367545"/>
                          <a:pt x="2308964" y="490723"/>
                          <a:pt x="1828800" y="256904"/>
                        </a:cubicBezTo>
                        <a:cubicBezTo>
                          <a:pt x="1348636" y="23085"/>
                          <a:pt x="1068888" y="-18669"/>
                          <a:pt x="764088" y="6383"/>
                        </a:cubicBezTo>
                        <a:cubicBezTo>
                          <a:pt x="459288" y="31435"/>
                          <a:pt x="229644" y="219325"/>
                          <a:pt x="0" y="407216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95FEEFD-55CF-829A-E86A-216AA0D16765}"/>
              </a:ext>
            </a:extLst>
          </p:cNvPr>
          <p:cNvSpPr/>
          <p:nvPr/>
        </p:nvSpPr>
        <p:spPr>
          <a:xfrm>
            <a:off x="5336088" y="4434214"/>
            <a:ext cx="4225016" cy="1193995"/>
          </a:xfrm>
          <a:custGeom>
            <a:avLst/>
            <a:gdLst>
              <a:gd name="connsiteX0" fmla="*/ 4146115 w 4225016"/>
              <a:gd name="connsiteY0" fmla="*/ 0 h 1193995"/>
              <a:gd name="connsiteX1" fmla="*/ 3670126 w 4225016"/>
              <a:gd name="connsiteY1" fmla="*/ 1189972 h 1193995"/>
              <a:gd name="connsiteX2" fmla="*/ 0 w 4225016"/>
              <a:gd name="connsiteY2" fmla="*/ 313150 h 119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25016" h="1193995" extrusionOk="0">
                <a:moveTo>
                  <a:pt x="4146115" y="0"/>
                </a:moveTo>
                <a:cubicBezTo>
                  <a:pt x="4214162" y="695566"/>
                  <a:pt x="4285213" y="1091604"/>
                  <a:pt x="3670126" y="1189972"/>
                </a:cubicBezTo>
                <a:cubicBezTo>
                  <a:pt x="2660739" y="1034037"/>
                  <a:pt x="1527644" y="710807"/>
                  <a:pt x="0" y="313150"/>
                </a:cubicBezTo>
              </a:path>
            </a:pathLst>
          </a:custGeom>
          <a:noFill/>
          <a:ln w="12700">
            <a:prstDash val="sys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536204842">
                  <a:custGeom>
                    <a:avLst/>
                    <a:gdLst>
                      <a:gd name="connsiteX0" fmla="*/ 4146115 w 4225016"/>
                      <a:gd name="connsiteY0" fmla="*/ 0 h 1193995"/>
                      <a:gd name="connsiteX1" fmla="*/ 3670126 w 4225016"/>
                      <a:gd name="connsiteY1" fmla="*/ 1189972 h 1193995"/>
                      <a:gd name="connsiteX2" fmla="*/ 0 w 4225016"/>
                      <a:gd name="connsiteY2" fmla="*/ 313150 h 119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225016" h="1193995">
                        <a:moveTo>
                          <a:pt x="4146115" y="0"/>
                        </a:moveTo>
                        <a:cubicBezTo>
                          <a:pt x="4253630" y="568890"/>
                          <a:pt x="4361145" y="1137780"/>
                          <a:pt x="3670126" y="1189972"/>
                        </a:cubicBezTo>
                        <a:cubicBezTo>
                          <a:pt x="2979107" y="1242164"/>
                          <a:pt x="1489553" y="777657"/>
                          <a:pt x="0" y="31315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952313-F752-8EF6-ACDA-99FE7089F4DE}"/>
              </a:ext>
            </a:extLst>
          </p:cNvPr>
          <p:cNvSpPr txBox="1"/>
          <p:nvPr/>
        </p:nvSpPr>
        <p:spPr>
          <a:xfrm>
            <a:off x="60778" y="4578948"/>
            <a:ext cx="2036327" cy="523220"/>
          </a:xfrm>
          <a:prstGeom prst="rect">
            <a:avLst/>
          </a:prstGeom>
          <a:solidFill>
            <a:srgbClr val="FFF1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duckdb.org/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6E08FA2-53B8-E13C-DA7D-8C8E529A12DA}"/>
              </a:ext>
            </a:extLst>
          </p:cNvPr>
          <p:cNvSpPr/>
          <p:nvPr/>
        </p:nvSpPr>
        <p:spPr>
          <a:xfrm>
            <a:off x="2097105" y="4799585"/>
            <a:ext cx="969625" cy="164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uiExpand="1" build="p"/>
      <p:bldP spid="4" grpId="0" animBg="1"/>
      <p:bldP spid="8" grpId="0" animBg="1"/>
      <p:bldP spid="10" grpId="0" animBg="1"/>
      <p:bldP spid="11" grpId="0" animBg="1"/>
      <p:bldP spid="13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01E8-918A-4C4A-EC09-01C4BE36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A5F7-BFBF-5703-DC29-889B9196B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IMDb in </a:t>
            </a:r>
            <a:r>
              <a:rPr lang="en-US" dirty="0" err="1"/>
              <a:t>DuckDB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GitHub datafiles</a:t>
            </a:r>
          </a:p>
          <a:p>
            <a:pPr lvl="1"/>
            <a:r>
              <a:rPr lang="en-US" dirty="0" err="1"/>
              <a:t>volg</a:t>
            </a:r>
            <a:r>
              <a:rPr lang="en-US" dirty="0"/>
              <a:t> instructie om </a:t>
            </a:r>
            <a:r>
              <a:rPr lang="en-US" dirty="0" err="1"/>
              <a:t>DuckDB</a:t>
            </a:r>
            <a:r>
              <a:rPr lang="en-US" dirty="0"/>
              <a:t> te </a:t>
            </a:r>
            <a:r>
              <a:rPr lang="en-US" dirty="0" err="1"/>
              <a:t>starten</a:t>
            </a:r>
            <a:r>
              <a:rPr lang="en-US" dirty="0"/>
              <a:t> in je browser </a:t>
            </a:r>
            <a:r>
              <a:rPr lang="en-US" dirty="0" err="1"/>
              <a:t>en</a:t>
            </a:r>
            <a:r>
              <a:rPr lang="en-US" dirty="0"/>
              <a:t> om vier </a:t>
            </a:r>
            <a:r>
              <a:rPr lang="en-US" dirty="0" err="1"/>
              <a:t>tabellen</a:t>
            </a:r>
            <a:r>
              <a:rPr lang="en-US" dirty="0"/>
              <a:t> te creëren op basis van </a:t>
            </a:r>
            <a:r>
              <a:rPr lang="en-US" dirty="0" err="1"/>
              <a:t>cvs</a:t>
            </a:r>
            <a:r>
              <a:rPr lang="en-US" dirty="0"/>
              <a:t>-files in GitHub</a:t>
            </a:r>
          </a:p>
          <a:p>
            <a:r>
              <a:rPr lang="en-US" dirty="0"/>
              <a:t>Query IMDb in </a:t>
            </a:r>
            <a:r>
              <a:rPr lang="en-US" dirty="0" err="1"/>
              <a:t>DuckDB</a:t>
            </a:r>
            <a:endParaRPr lang="en-US" dirty="0"/>
          </a:p>
          <a:p>
            <a:pPr lvl="1"/>
            <a:r>
              <a:rPr lang="en-US" dirty="0" err="1"/>
              <a:t>voer</a:t>
            </a:r>
            <a:r>
              <a:rPr lang="en-US" dirty="0"/>
              <a:t> SQL queries </a:t>
            </a:r>
            <a:r>
              <a:rPr lang="en-US" dirty="0" err="1"/>
              <a:t>uit</a:t>
            </a:r>
            <a:r>
              <a:rPr lang="en-US" dirty="0"/>
              <a:t> tegen de IMDb </a:t>
            </a:r>
            <a:r>
              <a:rPr lang="en-US" dirty="0" err="1"/>
              <a:t>tabellen</a:t>
            </a:r>
            <a:endParaRPr lang="en-US" dirty="0"/>
          </a:p>
          <a:p>
            <a:pPr lvl="1"/>
            <a:r>
              <a:rPr lang="en-US" dirty="0"/>
              <a:t>pas queries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maak</a:t>
            </a:r>
            <a:r>
              <a:rPr lang="en-US" dirty="0"/>
              <a:t> je eigen queries</a:t>
            </a:r>
          </a:p>
          <a:p>
            <a:pPr lvl="1"/>
            <a:r>
              <a:rPr lang="en-US" dirty="0" err="1"/>
              <a:t>schrijf</a:t>
            </a:r>
            <a:r>
              <a:rPr lang="en-US" dirty="0"/>
              <a:t> query-</a:t>
            </a:r>
            <a:r>
              <a:rPr lang="en-US" dirty="0" err="1"/>
              <a:t>resultaten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file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9C5A3-A960-2367-7B18-AF3AB5F5B7E3}"/>
              </a:ext>
            </a:extLst>
          </p:cNvPr>
          <p:cNvSpPr/>
          <p:nvPr/>
        </p:nvSpPr>
        <p:spPr>
          <a:xfrm>
            <a:off x="7870912" y="4077222"/>
            <a:ext cx="3816263" cy="278077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7063DF09-0F06-D2F9-9BE9-A170B437ECDF}"/>
              </a:ext>
            </a:extLst>
          </p:cNvPr>
          <p:cNvSpPr/>
          <p:nvPr/>
        </p:nvSpPr>
        <p:spPr>
          <a:xfrm>
            <a:off x="8678840" y="4427951"/>
            <a:ext cx="2417524" cy="1739614"/>
          </a:xfrm>
          <a:prstGeom prst="can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equently Asked Questions - DuckDB">
            <a:extLst>
              <a:ext uri="{FF2B5EF4-FFF2-40B4-BE49-F238E27FC236}">
                <a16:creationId xmlns:a16="http://schemas.microsoft.com/office/drawing/2014/main" id="{48BB90D9-5C81-3BB6-5BE2-49CE4B318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5"/>
          <a:stretch/>
        </p:blipFill>
        <p:spPr bwMode="auto">
          <a:xfrm>
            <a:off x="9353809" y="5128720"/>
            <a:ext cx="1067585" cy="10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8661EE-CA6E-F941-897D-47976E25D9D9}"/>
              </a:ext>
            </a:extLst>
          </p:cNvPr>
          <p:cNvSpPr txBox="1"/>
          <p:nvPr/>
        </p:nvSpPr>
        <p:spPr>
          <a:xfrm>
            <a:off x="7808282" y="4014592"/>
            <a:ext cx="1268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Browser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B450F3-8968-8294-E062-AA938303D30E}"/>
              </a:ext>
            </a:extLst>
          </p:cNvPr>
          <p:cNvSpPr/>
          <p:nvPr/>
        </p:nvSpPr>
        <p:spPr>
          <a:xfrm>
            <a:off x="10463800" y="6226659"/>
            <a:ext cx="1135693" cy="542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CLI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0AA49-5E8F-F204-180A-EF2350046EE5}"/>
              </a:ext>
            </a:extLst>
          </p:cNvPr>
          <p:cNvSpPr/>
          <p:nvPr/>
        </p:nvSpPr>
        <p:spPr>
          <a:xfrm>
            <a:off x="8761454" y="4889616"/>
            <a:ext cx="378332" cy="532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917E82-7D44-BC4B-F231-7B6645E6A368}"/>
              </a:ext>
            </a:extLst>
          </p:cNvPr>
          <p:cNvSpPr/>
          <p:nvPr/>
        </p:nvSpPr>
        <p:spPr>
          <a:xfrm>
            <a:off x="9300931" y="4646255"/>
            <a:ext cx="378332" cy="6105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0FF3BB-D0F7-742D-A019-41903AD8E9D2}"/>
              </a:ext>
            </a:extLst>
          </p:cNvPr>
          <p:cNvSpPr/>
          <p:nvPr/>
        </p:nvSpPr>
        <p:spPr>
          <a:xfrm>
            <a:off x="10562833" y="4885151"/>
            <a:ext cx="378332" cy="610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9439F-64AB-5450-5582-17C6D08ACF70}"/>
              </a:ext>
            </a:extLst>
          </p:cNvPr>
          <p:cNvSpPr/>
          <p:nvPr/>
        </p:nvSpPr>
        <p:spPr>
          <a:xfrm>
            <a:off x="9916108" y="4538887"/>
            <a:ext cx="425001" cy="346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677A8FA3-FFEC-FD77-4878-456BB7172B3B}"/>
              </a:ext>
            </a:extLst>
          </p:cNvPr>
          <p:cNvSpPr/>
          <p:nvPr/>
        </p:nvSpPr>
        <p:spPr>
          <a:xfrm>
            <a:off x="8095839" y="5957554"/>
            <a:ext cx="475989" cy="676405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csv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D68254-F147-8557-0E7C-17F8B86DDEF2}"/>
              </a:ext>
            </a:extLst>
          </p:cNvPr>
          <p:cNvSpPr/>
          <p:nvPr/>
        </p:nvSpPr>
        <p:spPr>
          <a:xfrm>
            <a:off x="8778330" y="5648142"/>
            <a:ext cx="699045" cy="30941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SQL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428404-83E2-71BD-1F76-6E6FB2D6D43E}"/>
              </a:ext>
            </a:extLst>
          </p:cNvPr>
          <p:cNvSpPr/>
          <p:nvPr/>
        </p:nvSpPr>
        <p:spPr>
          <a:xfrm>
            <a:off x="8905875" y="5338393"/>
            <a:ext cx="100013" cy="338507"/>
          </a:xfrm>
          <a:custGeom>
            <a:avLst/>
            <a:gdLst>
              <a:gd name="connsiteX0" fmla="*/ 0 w 100013"/>
              <a:gd name="connsiteY0" fmla="*/ 338507 h 338507"/>
              <a:gd name="connsiteX1" fmla="*/ 19050 w 100013"/>
              <a:gd name="connsiteY1" fmla="*/ 370 h 338507"/>
              <a:gd name="connsiteX2" fmla="*/ 100013 w 100013"/>
              <a:gd name="connsiteY2" fmla="*/ 286120 h 3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3" h="338507">
                <a:moveTo>
                  <a:pt x="0" y="338507"/>
                </a:moveTo>
                <a:cubicBezTo>
                  <a:pt x="1190" y="173804"/>
                  <a:pt x="2381" y="9101"/>
                  <a:pt x="19050" y="370"/>
                </a:cubicBezTo>
                <a:cubicBezTo>
                  <a:pt x="35719" y="-8361"/>
                  <a:pt x="67866" y="138879"/>
                  <a:pt x="100013" y="28612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1F9A1DE-B1FD-4835-E043-14E110123F4C}"/>
              </a:ext>
            </a:extLst>
          </p:cNvPr>
          <p:cNvSpPr/>
          <p:nvPr/>
        </p:nvSpPr>
        <p:spPr>
          <a:xfrm>
            <a:off x="9172575" y="5195835"/>
            <a:ext cx="191227" cy="457253"/>
          </a:xfrm>
          <a:custGeom>
            <a:avLst/>
            <a:gdLst>
              <a:gd name="connsiteX0" fmla="*/ 0 w 191227"/>
              <a:gd name="connsiteY0" fmla="*/ 457253 h 457253"/>
              <a:gd name="connsiteX1" fmla="*/ 185738 w 191227"/>
              <a:gd name="connsiteY1" fmla="*/ 53 h 457253"/>
              <a:gd name="connsiteX2" fmla="*/ 123825 w 191227"/>
              <a:gd name="connsiteY2" fmla="*/ 433440 h 457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227" h="457253">
                <a:moveTo>
                  <a:pt x="0" y="457253"/>
                </a:moveTo>
                <a:cubicBezTo>
                  <a:pt x="82550" y="230637"/>
                  <a:pt x="165100" y="4022"/>
                  <a:pt x="185738" y="53"/>
                </a:cubicBezTo>
                <a:cubicBezTo>
                  <a:pt x="206376" y="-3916"/>
                  <a:pt x="165100" y="214762"/>
                  <a:pt x="123825" y="4334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17856C3-6776-EDF3-E96E-A951D2B92C30}"/>
              </a:ext>
            </a:extLst>
          </p:cNvPr>
          <p:cNvSpPr/>
          <p:nvPr/>
        </p:nvSpPr>
        <p:spPr>
          <a:xfrm>
            <a:off x="8172483" y="5535146"/>
            <a:ext cx="929722" cy="640165"/>
          </a:xfrm>
          <a:custGeom>
            <a:avLst/>
            <a:gdLst>
              <a:gd name="connsiteX0" fmla="*/ 919130 w 929722"/>
              <a:gd name="connsiteY0" fmla="*/ 408454 h 640165"/>
              <a:gd name="connsiteX1" fmla="*/ 814355 w 929722"/>
              <a:gd name="connsiteY1" fmla="*/ 622767 h 640165"/>
              <a:gd name="connsiteX2" fmla="*/ 95217 w 929722"/>
              <a:gd name="connsiteY2" fmla="*/ 3642 h 640165"/>
              <a:gd name="connsiteX3" fmla="*/ 28542 w 929722"/>
              <a:gd name="connsiteY3" fmla="*/ 413217 h 64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722" h="640165">
                <a:moveTo>
                  <a:pt x="919130" y="408454"/>
                </a:moveTo>
                <a:cubicBezTo>
                  <a:pt x="935402" y="549345"/>
                  <a:pt x="951674" y="690236"/>
                  <a:pt x="814355" y="622767"/>
                </a:cubicBezTo>
                <a:cubicBezTo>
                  <a:pt x="677036" y="555298"/>
                  <a:pt x="226186" y="38567"/>
                  <a:pt x="95217" y="3642"/>
                </a:cubicBezTo>
                <a:cubicBezTo>
                  <a:pt x="-35752" y="-31283"/>
                  <a:pt x="-3605" y="190967"/>
                  <a:pt x="28542" y="4132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02D0D4AC-8308-7D0B-D7CE-C5F61ADC3AA2}"/>
              </a:ext>
            </a:extLst>
          </p:cNvPr>
          <p:cNvSpPr/>
          <p:nvPr/>
        </p:nvSpPr>
        <p:spPr>
          <a:xfrm>
            <a:off x="7162800" y="6175311"/>
            <a:ext cx="1009683" cy="31756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148195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7442-29A6-688A-1C6F-B86C2B2E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40C14-4743-9823-8E04-BAEF846E2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8D6FB-4C8E-E091-9389-107A8918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3" y="153349"/>
            <a:ext cx="7275465" cy="633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9611C-CF4C-5A28-B65A-41E138D3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0086"/>
            <a:ext cx="2923194" cy="292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3245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3266-F3D5-2EA0-CCD9-70C29778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Introductie van DDL </a:t>
            </a:r>
            <a:r>
              <a:rPr lang="en-US" dirty="0" err="1"/>
              <a:t>en</a:t>
            </a:r>
            <a:r>
              <a:rPr lang="en-US" dirty="0"/>
              <a:t> DML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82E95-E691-8F0F-8CF6-52488D4C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Table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Drop Table</a:t>
            </a:r>
          </a:p>
          <a:p>
            <a:r>
              <a:rPr lang="en-US" dirty="0"/>
              <a:t>Alter Table</a:t>
            </a:r>
          </a:p>
        </p:txBody>
      </p:sp>
    </p:spTree>
    <p:extLst>
      <p:ext uri="{BB962C8B-B14F-4D97-AF65-F5344CB8AC3E}">
        <p14:creationId xmlns:p14="http://schemas.microsoft.com/office/powerpoint/2010/main" val="138329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24485C-0D19-A843-13E0-82287ABC8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7551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A3BD-535C-D533-1D00-53228122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DML = Data Manipulation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1415-AB80-5432-810C-BAF82BF35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DELETE</a:t>
            </a:r>
          </a:p>
          <a:p>
            <a:endParaRPr lang="en-US" dirty="0"/>
          </a:p>
          <a:p>
            <a:r>
              <a:rPr lang="en-US" dirty="0"/>
              <a:t>Welke </a:t>
            </a:r>
            <a:r>
              <a:rPr lang="en-US" dirty="0" err="1"/>
              <a:t>tabel</a:t>
            </a:r>
            <a:r>
              <a:rPr lang="en-US" dirty="0"/>
              <a:t>?</a:t>
            </a:r>
          </a:p>
          <a:p>
            <a:r>
              <a:rPr lang="en-US" dirty="0"/>
              <a:t>Welke </a:t>
            </a:r>
            <a:r>
              <a:rPr lang="en-US" dirty="0" err="1"/>
              <a:t>actie</a:t>
            </a:r>
            <a:r>
              <a:rPr lang="en-US" dirty="0"/>
              <a:t> – </a:t>
            </a:r>
            <a:r>
              <a:rPr lang="en-US" dirty="0" err="1"/>
              <a:t>toevoegen</a:t>
            </a:r>
            <a:r>
              <a:rPr lang="en-US" dirty="0"/>
              <a:t>/</a:t>
            </a:r>
            <a:r>
              <a:rPr lang="en-US" dirty="0" err="1"/>
              <a:t>verwijderen</a:t>
            </a:r>
            <a:r>
              <a:rPr lang="en-US" dirty="0"/>
              <a:t>/</a:t>
            </a:r>
            <a:r>
              <a:rPr lang="en-US" dirty="0" err="1"/>
              <a:t>bijwerken</a:t>
            </a:r>
            <a:endParaRPr lang="en-US" dirty="0"/>
          </a:p>
          <a:p>
            <a:r>
              <a:rPr lang="en-US" dirty="0"/>
              <a:t>Welke </a:t>
            </a:r>
            <a:r>
              <a:rPr lang="en-US" dirty="0" err="1"/>
              <a:t>rij</a:t>
            </a:r>
            <a:r>
              <a:rPr lang="en-US" dirty="0"/>
              <a:t>(</a:t>
            </a:r>
            <a:r>
              <a:rPr lang="en-US" dirty="0" err="1"/>
              <a:t>en</a:t>
            </a:r>
            <a:r>
              <a:rPr lang="en-US" dirty="0"/>
              <a:t>)/welk record(s)?</a:t>
            </a:r>
          </a:p>
          <a:p>
            <a:r>
              <a:rPr lang="en-US" dirty="0"/>
              <a:t>Welke data? (</a:t>
            </a:r>
            <a:r>
              <a:rPr lang="en-US" dirty="0" err="1"/>
              <a:t>niet</a:t>
            </a:r>
            <a:r>
              <a:rPr lang="en-US" dirty="0"/>
              <a:t> van toepassing </a:t>
            </a:r>
            <a:r>
              <a:rPr lang="en-US" dirty="0" err="1"/>
              <a:t>voor</a:t>
            </a:r>
            <a:r>
              <a:rPr lang="en-US" dirty="0"/>
              <a:t> DELETE)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601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F869-9649-79E6-5478-B4716731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AB944-4901-B6F0-FA92-CA678973E2E2}"/>
              </a:ext>
            </a:extLst>
          </p:cNvPr>
          <p:cNvSpPr txBox="1">
            <a:spLocks/>
          </p:cNvSpPr>
          <p:nvPr/>
        </p:nvSpPr>
        <p:spPr>
          <a:xfrm>
            <a:off x="838200" y="2081463"/>
            <a:ext cx="11353800" cy="464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delete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a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a.identifier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= 215 </a:t>
            </a:r>
            <a:b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-- potential multirow delete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delete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a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a.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</a:rPr>
              <a:t>"First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 Name"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= 'Darro'</a:t>
            </a:r>
            <a:endParaRPr lang="en-US" dirty="0">
              <a:solidFill>
                <a:srgbClr val="FFC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88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F869-9649-79E6-5478-B4716731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AB944-4901-B6F0-FA92-CA678973E2E2}"/>
              </a:ext>
            </a:extLst>
          </p:cNvPr>
          <p:cNvSpPr txBox="1">
            <a:spLocks/>
          </p:cNvSpPr>
          <p:nvPr/>
        </p:nvSpPr>
        <p:spPr>
          <a:xfrm>
            <a:off x="838200" y="2081463"/>
            <a:ext cx="11353800" cy="464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INSERT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INTO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(identifier, "Last Name", "First Name")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VALUES </a:t>
            </a:r>
            <a:endParaRPr lang="en-US" dirty="0">
              <a:solidFill>
                <a:srgbClr val="FFC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(301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,'Freeman', 'Norman'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3269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F869-9649-79E6-5478-B4716731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AB944-4901-B6F0-FA92-CA678973E2E2}"/>
              </a:ext>
            </a:extLst>
          </p:cNvPr>
          <p:cNvSpPr txBox="1">
            <a:spLocks/>
          </p:cNvSpPr>
          <p:nvPr/>
        </p:nvSpPr>
        <p:spPr>
          <a:xfrm>
            <a:off x="838200" y="2081463"/>
            <a:ext cx="11353800" cy="46431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UPDATE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SET "Relationship Status" = 'Single'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identifier = 206</a:t>
            </a:r>
          </a:p>
          <a:p>
            <a:pPr marL="0" indent="0">
              <a:buNone/>
            </a:pP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 possible multirow update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UPDATE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a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SET "Country Reference" = 410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"Country Reference" = 11</a:t>
            </a:r>
          </a:p>
        </p:txBody>
      </p:sp>
    </p:spTree>
    <p:extLst>
      <p:ext uri="{BB962C8B-B14F-4D97-AF65-F5344CB8AC3E}">
        <p14:creationId xmlns:p14="http://schemas.microsoft.com/office/powerpoint/2010/main" val="394677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F869-9649-79E6-5478-B4716731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– meerdere </a:t>
            </a:r>
            <a:r>
              <a:rPr lang="en-US" dirty="0" err="1"/>
              <a:t>kolommen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AB944-4901-B6F0-FA92-CA678973E2E2}"/>
              </a:ext>
            </a:extLst>
          </p:cNvPr>
          <p:cNvSpPr txBox="1">
            <a:spLocks/>
          </p:cNvSpPr>
          <p:nvPr/>
        </p:nvSpPr>
        <p:spPr>
          <a:xfrm>
            <a:off x="838200" y="2081463"/>
            <a:ext cx="11353800" cy="464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UPDATE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m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SET Genre = 'Scary' , "Age Indication" = 'PG-13'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Genre = 'Horror'</a:t>
            </a:r>
          </a:p>
        </p:txBody>
      </p:sp>
    </p:spTree>
    <p:extLst>
      <p:ext uri="{BB962C8B-B14F-4D97-AF65-F5344CB8AC3E}">
        <p14:creationId xmlns:p14="http://schemas.microsoft.com/office/powerpoint/2010/main" val="633660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DA0E6-DE90-709A-ADB5-D756FCAF6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9F0D8D-19E1-93BA-BF4D-729A75F25B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Manipulatie</a:t>
            </a:r>
            <a:r>
              <a:rPr lang="en-US" dirty="0"/>
              <a:t> in SQL: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DELETE, INSERT </a:t>
            </a:r>
            <a:r>
              <a:rPr lang="en-US" dirty="0" err="1"/>
              <a:t>en</a:t>
            </a:r>
            <a:r>
              <a:rPr lang="en-US" dirty="0"/>
              <a:t> UPDATE in IMDb (in de </a:t>
            </a:r>
            <a:r>
              <a:rPr lang="en-US" dirty="0" err="1"/>
              <a:t>DuckDB</a:t>
            </a:r>
            <a:r>
              <a:rPr lang="en-US" dirty="0"/>
              <a:t> database)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42" name="Picture 2" descr="How to insert into table in SQL | Insert into table Examples">
            <a:extLst>
              <a:ext uri="{FF2B5EF4-FFF2-40B4-BE49-F238E27FC236}">
                <a16:creationId xmlns:a16="http://schemas.microsoft.com/office/drawing/2014/main" id="{534FB61C-7868-5FB4-AA11-546648BA55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>
            <a:off x="6096000" y="583407"/>
            <a:ext cx="5559964" cy="2214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752585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2445-5E70-8548-05EF-F0C943CF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/>
              <a:t>Terugblik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0077A-5607-9D00-CB50-B8D9D7BEA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anchor="t">
            <a:normAutofit/>
          </a:bodyPr>
          <a:lstStyle/>
          <a:p>
            <a:r>
              <a:rPr lang="en-US" sz="2000"/>
              <a:t>Het belang van data </a:t>
            </a:r>
          </a:p>
          <a:p>
            <a:r>
              <a:rPr lang="en-US" sz="2000"/>
              <a:t>Wat is een database?</a:t>
            </a:r>
          </a:p>
          <a:p>
            <a:r>
              <a:rPr lang="en-US" sz="2000"/>
              <a:t>SQL praktijkoefening</a:t>
            </a:r>
          </a:p>
          <a:p>
            <a:r>
              <a:rPr lang="en-US" sz="2000"/>
              <a:t>SQL multi-table-join </a:t>
            </a:r>
          </a:p>
          <a:p>
            <a:r>
              <a:rPr lang="en-US" sz="2000"/>
              <a:t>Index</a:t>
            </a:r>
          </a:p>
          <a:p>
            <a:r>
              <a:rPr lang="en-US" sz="2000"/>
              <a:t>DuckDB [Web Shell]</a:t>
            </a:r>
          </a:p>
          <a:p>
            <a:r>
              <a:rPr lang="en-US" sz="2000"/>
              <a:t>Data Manipulatie (introductie)</a:t>
            </a:r>
          </a:p>
          <a:p>
            <a:endParaRPr lang="en-US" sz="2000"/>
          </a:p>
        </p:txBody>
      </p:sp>
      <p:pic>
        <p:nvPicPr>
          <p:cNvPr id="5" name="Picture 2" descr="How to Create a Moonshot Culture">
            <a:extLst>
              <a:ext uri="{FF2B5EF4-FFF2-40B4-BE49-F238E27FC236}">
                <a16:creationId xmlns:a16="http://schemas.microsoft.com/office/drawing/2014/main" id="{15966EF7-9893-CD18-E556-FCFE503F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r="17411"/>
          <a:stretch/>
        </p:blipFill>
        <p:spPr bwMode="auto">
          <a:xfrm>
            <a:off x="6096000" y="10"/>
            <a:ext cx="6095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369424" y="3028872"/>
            <a:ext cx="1559464" cy="6106313"/>
          </a:xfrm>
          <a:prstGeom prst="rect">
            <a:avLst/>
          </a:prstGeom>
          <a:gradFill>
            <a:gsLst>
              <a:gs pos="0">
                <a:schemeClr val="accent5">
                  <a:alpha val="77000"/>
                </a:schemeClr>
              </a:gs>
              <a:gs pos="57000">
                <a:schemeClr val="accent5">
                  <a:lumMod val="60000"/>
                  <a:lumOff val="40000"/>
                  <a:alpha val="0"/>
                </a:schemeClr>
              </a:gs>
            </a:gsLst>
            <a:lin ang="11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C3A50E9-9119-7BC3-083B-2D84CCC78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15441" y="-3760"/>
            <a:ext cx="2176557" cy="6857999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40000">
                <a:schemeClr val="accent2">
                  <a:alpha val="0"/>
                </a:schemeClr>
              </a:gs>
            </a:gsLst>
            <a:lin ang="11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096000" y="5502302"/>
            <a:ext cx="6106314" cy="135945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9000"/>
                </a:schemeClr>
              </a:gs>
              <a:gs pos="38000">
                <a:schemeClr val="accent5">
                  <a:lumMod val="60000"/>
                  <a:lumOff val="40000"/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26892" y="2939627"/>
            <a:ext cx="3162908" cy="391461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60000"/>
                  <a:lumOff val="40000"/>
                </a:schemeClr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pic>
        <p:nvPicPr>
          <p:cNvPr id="6" name="Picture 2" descr="How to insert into table in SQL | Insert into table Examples">
            <a:extLst>
              <a:ext uri="{FF2B5EF4-FFF2-40B4-BE49-F238E27FC236}">
                <a16:creationId xmlns:a16="http://schemas.microsoft.com/office/drawing/2014/main" id="{67708F7E-EEBB-692E-B4C2-3EA6C2A16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>
            <a:off x="4342488" y="5408085"/>
            <a:ext cx="1439159" cy="5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requently Asked Questions - DuckDB">
            <a:extLst>
              <a:ext uri="{FF2B5EF4-FFF2-40B4-BE49-F238E27FC236}">
                <a16:creationId xmlns:a16="http://schemas.microsoft.com/office/drawing/2014/main" id="{C8A051F2-6F51-A43F-E082-0B66E4E8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65" y="4574077"/>
            <a:ext cx="1263752" cy="36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CDC8806-1EA4-4B25-163B-880F130C4B38}"/>
              </a:ext>
            </a:extLst>
          </p:cNvPr>
          <p:cNvGrpSpPr/>
          <p:nvPr/>
        </p:nvGrpSpPr>
        <p:grpSpPr>
          <a:xfrm>
            <a:off x="4324689" y="1740600"/>
            <a:ext cx="1102845" cy="1341539"/>
            <a:chOff x="3958389" y="2141622"/>
            <a:chExt cx="3922295" cy="4351253"/>
          </a:xfrm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D9DFCBDF-E243-5B1B-D3B1-0DB2D843A835}"/>
                </a:ext>
              </a:extLst>
            </p:cNvPr>
            <p:cNvSpPr/>
            <p:nvPr/>
          </p:nvSpPr>
          <p:spPr>
            <a:xfrm>
              <a:off x="4296273" y="5167311"/>
              <a:ext cx="3238500" cy="132556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Database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E70DD0-5A0A-AC0E-81ED-01AF6A4D9BAC}"/>
                </a:ext>
              </a:extLst>
            </p:cNvPr>
            <p:cNvSpPr/>
            <p:nvPr/>
          </p:nvSpPr>
          <p:spPr>
            <a:xfrm>
              <a:off x="3958389" y="3705725"/>
              <a:ext cx="3922295" cy="86627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Backend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9EEEB5-E02F-59E9-4FC3-71A53ADC060A}"/>
                </a:ext>
              </a:extLst>
            </p:cNvPr>
            <p:cNvSpPr/>
            <p:nvPr/>
          </p:nvSpPr>
          <p:spPr>
            <a:xfrm>
              <a:off x="3958389" y="3221330"/>
              <a:ext cx="3922295" cy="35518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API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FCF934-D701-7A25-F849-741B1BB17A74}"/>
                </a:ext>
              </a:extLst>
            </p:cNvPr>
            <p:cNvSpPr/>
            <p:nvPr/>
          </p:nvSpPr>
          <p:spPr>
            <a:xfrm>
              <a:off x="3958390" y="2141622"/>
              <a:ext cx="3922294" cy="48439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Frontend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1F16904-CE6D-8554-37F1-6C2459A71C9A}"/>
                </a:ext>
              </a:extLst>
            </p:cNvPr>
            <p:cNvCxnSpPr>
              <a:stCxn id="9" idx="2"/>
              <a:endCxn id="8" idx="1"/>
            </p:cNvCxnSpPr>
            <p:nvPr/>
          </p:nvCxnSpPr>
          <p:spPr>
            <a:xfrm flipH="1">
              <a:off x="5915524" y="4572000"/>
              <a:ext cx="4013" cy="5953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08F6559-A98B-C5D3-38BD-920D86094506}"/>
                </a:ext>
              </a:extLst>
            </p:cNvPr>
            <p:cNvCxnSpPr/>
            <p:nvPr/>
          </p:nvCxnSpPr>
          <p:spPr>
            <a:xfrm flipH="1">
              <a:off x="5911511" y="2626018"/>
              <a:ext cx="4013" cy="5953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88FF9A-F771-A62A-AEC7-9FC7B9357D7D}"/>
              </a:ext>
            </a:extLst>
          </p:cNvPr>
          <p:cNvGrpSpPr/>
          <p:nvPr/>
        </p:nvGrpSpPr>
        <p:grpSpPr>
          <a:xfrm>
            <a:off x="3609067" y="3359261"/>
            <a:ext cx="2318178" cy="1017009"/>
            <a:chOff x="625642" y="1390900"/>
            <a:chExt cx="10567737" cy="44925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3DA38E-8319-E683-4D44-D5E663E31CD4}"/>
                </a:ext>
              </a:extLst>
            </p:cNvPr>
            <p:cNvSpPr/>
            <p:nvPr/>
          </p:nvSpPr>
          <p:spPr>
            <a:xfrm>
              <a:off x="625643" y="1395663"/>
              <a:ext cx="1937084" cy="23942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CC7F89-5ED5-06CD-490F-7B4B86954FDA}"/>
                </a:ext>
              </a:extLst>
            </p:cNvPr>
            <p:cNvSpPr txBox="1"/>
            <p:nvPr/>
          </p:nvSpPr>
          <p:spPr>
            <a:xfrm>
              <a:off x="625642" y="1390900"/>
              <a:ext cx="2125846" cy="63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COUNTRIES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110EEB-A909-69D1-8598-E45B172DD0FD}"/>
                </a:ext>
              </a:extLst>
            </p:cNvPr>
            <p:cNvSpPr/>
            <p:nvPr/>
          </p:nvSpPr>
          <p:spPr>
            <a:xfrm>
              <a:off x="3689685" y="3136232"/>
              <a:ext cx="1937082" cy="27472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EA1E1-2649-133B-012C-DB399B9B1EDD}"/>
                </a:ext>
              </a:extLst>
            </p:cNvPr>
            <p:cNvSpPr txBox="1"/>
            <p:nvPr/>
          </p:nvSpPr>
          <p:spPr>
            <a:xfrm>
              <a:off x="3689685" y="3131469"/>
              <a:ext cx="1698381" cy="63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ACTORS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E1CAE0-C651-C4DC-D229-B77807AB71CC}"/>
                </a:ext>
              </a:extLst>
            </p:cNvPr>
            <p:cNvSpPr/>
            <p:nvPr/>
          </p:nvSpPr>
          <p:spPr>
            <a:xfrm>
              <a:off x="9256295" y="3131468"/>
              <a:ext cx="1937084" cy="2747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EA52CF-5C4B-AF51-A25F-2B0CD2967B02}"/>
                </a:ext>
              </a:extLst>
            </p:cNvPr>
            <p:cNvSpPr txBox="1"/>
            <p:nvPr/>
          </p:nvSpPr>
          <p:spPr>
            <a:xfrm>
              <a:off x="9256297" y="3126705"/>
              <a:ext cx="1666477" cy="63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MOVIES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A62BB3-3187-82C1-8FAC-520FC07FA55A}"/>
                </a:ext>
              </a:extLst>
            </p:cNvPr>
            <p:cNvSpPr/>
            <p:nvPr/>
          </p:nvSpPr>
          <p:spPr>
            <a:xfrm>
              <a:off x="6353516" y="2347661"/>
              <a:ext cx="2176032" cy="15580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AF46C1-4BC0-431E-E65E-14EBEB2ADFBB}"/>
                </a:ext>
              </a:extLst>
            </p:cNvPr>
            <p:cNvSpPr txBox="1"/>
            <p:nvPr/>
          </p:nvSpPr>
          <p:spPr>
            <a:xfrm>
              <a:off x="6353515" y="2342896"/>
              <a:ext cx="1506979" cy="63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ROLES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CB39C7-80AE-DC84-1579-4C6552FBC617}"/>
                </a:ext>
              </a:extLst>
            </p:cNvPr>
            <p:cNvSpPr/>
            <p:nvPr/>
          </p:nvSpPr>
          <p:spPr>
            <a:xfrm>
              <a:off x="1565170" y="211755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1D4C1D-E847-4F89-7651-B26DB431FA32}"/>
                </a:ext>
              </a:extLst>
            </p:cNvPr>
            <p:cNvSpPr/>
            <p:nvPr/>
          </p:nvSpPr>
          <p:spPr>
            <a:xfrm>
              <a:off x="3762937" y="431582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EE94D48-C7CA-3E5D-D038-19CE89ECC792}"/>
                </a:ext>
              </a:extLst>
            </p:cNvPr>
            <p:cNvCxnSpPr>
              <a:stCxn id="31" idx="2"/>
              <a:endCxn id="30" idx="6"/>
            </p:cNvCxnSpPr>
            <p:nvPr/>
          </p:nvCxnSpPr>
          <p:spPr>
            <a:xfrm rot="10800000">
              <a:off x="1648325" y="2212180"/>
              <a:ext cx="2114613" cy="2198270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2DF2DBD-3E69-786D-3AF5-0C67500470B6}"/>
                </a:ext>
              </a:extLst>
            </p:cNvPr>
            <p:cNvSpPr/>
            <p:nvPr/>
          </p:nvSpPr>
          <p:spPr>
            <a:xfrm>
              <a:off x="6401642" y="282340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F490DE-7BC5-7CFE-AA92-5596391937AC}"/>
                </a:ext>
              </a:extLst>
            </p:cNvPr>
            <p:cNvSpPr/>
            <p:nvPr/>
          </p:nvSpPr>
          <p:spPr>
            <a:xfrm>
              <a:off x="9325092" y="358285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2A4943-86BA-B2D3-48F1-DE32478E5E63}"/>
                </a:ext>
              </a:extLst>
            </p:cNvPr>
            <p:cNvSpPr/>
            <p:nvPr/>
          </p:nvSpPr>
          <p:spPr>
            <a:xfrm>
              <a:off x="7207773" y="307098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FF4B71E7-B5D4-8154-24EB-6799CC1FB691}"/>
                </a:ext>
              </a:extLst>
            </p:cNvPr>
            <p:cNvCxnSpPr>
              <a:cxnSpLocks/>
            </p:cNvCxnSpPr>
            <p:nvPr/>
          </p:nvCxnSpPr>
          <p:spPr>
            <a:xfrm>
              <a:off x="7283307" y="3165609"/>
              <a:ext cx="2075742" cy="545184"/>
            </a:xfrm>
            <a:prstGeom prst="bentConnector3">
              <a:avLst>
                <a:gd name="adj1" fmla="val 72760"/>
              </a:avLst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121841-C6EE-283B-7AEC-FC614F2BA1CB}"/>
                </a:ext>
              </a:extLst>
            </p:cNvPr>
            <p:cNvSpPr/>
            <p:nvPr/>
          </p:nvSpPr>
          <p:spPr>
            <a:xfrm>
              <a:off x="4590745" y="407845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6B7BBC1A-6715-0F83-BF6D-263C3F6E7E8C}"/>
                </a:ext>
              </a:extLst>
            </p:cNvPr>
            <p:cNvCxnSpPr>
              <a:stCxn id="33" idx="2"/>
              <a:endCxn id="37" idx="6"/>
            </p:cNvCxnSpPr>
            <p:nvPr/>
          </p:nvCxnSpPr>
          <p:spPr>
            <a:xfrm rot="10800000" flipV="1">
              <a:off x="4673900" y="2918032"/>
              <a:ext cx="1727743" cy="1255044"/>
            </a:xfrm>
            <a:prstGeom prst="bentConnector3">
              <a:avLst>
                <a:gd name="adj1" fmla="val 62496"/>
              </a:avLst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ED904AC-8C1E-6CAD-BBC8-A65A044F6C12}"/>
                </a:ext>
              </a:extLst>
            </p:cNvPr>
            <p:cNvSpPr/>
            <p:nvPr/>
          </p:nvSpPr>
          <p:spPr>
            <a:xfrm>
              <a:off x="9304955" y="35828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</p:spTree>
    <p:extLst>
      <p:ext uri="{BB962C8B-B14F-4D97-AF65-F5344CB8AC3E}">
        <p14:creationId xmlns:p14="http://schemas.microsoft.com/office/powerpoint/2010/main" val="287738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6FD8-31A3-6595-3754-D7DCA2EB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Volgende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58CC-F089-3BD9-A612-D96BC275F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Ontwerp </a:t>
            </a:r>
            <a:r>
              <a:rPr lang="en-US" dirty="0" err="1"/>
              <a:t>en</a:t>
            </a:r>
            <a:r>
              <a:rPr lang="en-US" dirty="0"/>
              <a:t> bouw </a:t>
            </a:r>
            <a:r>
              <a:rPr lang="en-US" dirty="0" err="1"/>
              <a:t>een</a:t>
            </a:r>
            <a:r>
              <a:rPr lang="en-US" dirty="0"/>
              <a:t> database</a:t>
            </a:r>
          </a:p>
          <a:p>
            <a:r>
              <a:rPr lang="en-US" dirty="0" err="1"/>
              <a:t>Datamanipulatie</a:t>
            </a:r>
            <a:r>
              <a:rPr lang="en-US" dirty="0"/>
              <a:t> in SQL</a:t>
            </a:r>
          </a:p>
          <a:p>
            <a:r>
              <a:rPr lang="en-US" dirty="0" err="1"/>
              <a:t>Kies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databaseproduct</a:t>
            </a:r>
            <a:endParaRPr lang="en-US" dirty="0"/>
          </a:p>
          <a:p>
            <a:r>
              <a:rPr lang="en-US" dirty="0" err="1"/>
              <a:t>Echte</a:t>
            </a:r>
            <a:r>
              <a:rPr lang="en-US" dirty="0"/>
              <a:t> databases </a:t>
            </a:r>
            <a:r>
              <a:rPr lang="en-US" dirty="0" err="1"/>
              <a:t>zijn</a:t>
            </a:r>
            <a:r>
              <a:rPr lang="en-US" dirty="0"/>
              <a:t> ACID</a:t>
            </a:r>
          </a:p>
          <a:p>
            <a:r>
              <a:rPr lang="en-US" dirty="0" err="1"/>
              <a:t>Geavanceerde</a:t>
            </a:r>
            <a:r>
              <a:rPr lang="en-US" dirty="0"/>
              <a:t> SQL statements</a:t>
            </a:r>
          </a:p>
          <a:p>
            <a:r>
              <a:rPr lang="en-US" dirty="0"/>
              <a:t> 	</a:t>
            </a:r>
          </a:p>
        </p:txBody>
      </p:sp>
      <p:pic>
        <p:nvPicPr>
          <p:cNvPr id="4" name="Picture 4" descr="Download Oracle Logo PNG Transparent Background 4096 x 4096, SVG, EPS ...">
            <a:extLst>
              <a:ext uri="{FF2B5EF4-FFF2-40B4-BE49-F238E27FC236}">
                <a16:creationId xmlns:a16="http://schemas.microsoft.com/office/drawing/2014/main" id="{495EC747-2300-11D3-C948-4E66AC5E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68" y="2102502"/>
            <a:ext cx="2018888" cy="20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quently Asked Questions - DuckDB">
            <a:extLst>
              <a:ext uri="{FF2B5EF4-FFF2-40B4-BE49-F238E27FC236}">
                <a16:creationId xmlns:a16="http://schemas.microsoft.com/office/drawing/2014/main" id="{A04F0B4E-5BCF-2514-1853-C27C32D52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586" y="2844386"/>
            <a:ext cx="1838897" cy="53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ypes of NoSql Databases | what is NoSql Database | learntek.org">
            <a:extLst>
              <a:ext uri="{FF2B5EF4-FFF2-40B4-BE49-F238E27FC236}">
                <a16:creationId xmlns:a16="http://schemas.microsoft.com/office/drawing/2014/main" id="{A7EE0A61-FB3D-8410-0B80-55150CDA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82" y="3525948"/>
            <a:ext cx="2533802" cy="144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base Logos">
            <a:extLst>
              <a:ext uri="{FF2B5EF4-FFF2-40B4-BE49-F238E27FC236}">
                <a16:creationId xmlns:a16="http://schemas.microsoft.com/office/drawing/2014/main" id="{EF1C28BE-3EC8-382D-6A01-FC8DA47DC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296" y="1651480"/>
            <a:ext cx="1628775" cy="17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train at a station&#10;&#10;Description automatically generated">
            <a:extLst>
              <a:ext uri="{FF2B5EF4-FFF2-40B4-BE49-F238E27FC236}">
                <a16:creationId xmlns:a16="http://schemas.microsoft.com/office/drawing/2014/main" id="{F3D4CDE1-48D8-53F0-1CB0-04DB9706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09" y="4431310"/>
            <a:ext cx="1838897" cy="1379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060F3D-CBB9-B407-6D89-AA3074338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228" y="4424881"/>
            <a:ext cx="5371429" cy="21904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EB7907-BAB9-7EDC-3B40-5542A6600561}"/>
              </a:ext>
            </a:extLst>
          </p:cNvPr>
          <p:cNvCxnSpPr/>
          <p:nvPr/>
        </p:nvCxnSpPr>
        <p:spPr>
          <a:xfrm flipV="1">
            <a:off x="1809946" y="4431310"/>
            <a:ext cx="1828800" cy="2255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E0B402-17CF-34A2-CCE6-29A658974469}"/>
              </a:ext>
            </a:extLst>
          </p:cNvPr>
          <p:cNvCxnSpPr>
            <a:cxnSpLocks/>
          </p:cNvCxnSpPr>
          <p:nvPr/>
        </p:nvCxnSpPr>
        <p:spPr>
          <a:xfrm>
            <a:off x="1809946" y="4971614"/>
            <a:ext cx="1711852" cy="158821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AA65538-DA24-3B67-822A-7B10186B5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3015" y="5320119"/>
            <a:ext cx="3038095" cy="1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7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CA16F22E-4716-CA29-1F53-4AAD52955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0503" y="-18309"/>
            <a:ext cx="4438566" cy="6883029"/>
            <a:chOff x="7760503" y="-18309"/>
            <a:chExt cx="4438566" cy="6883029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59412336-19ED-F153-443B-C46CDBED6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12" y="-11580"/>
              <a:ext cx="4431490" cy="6876300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9" name="Rectangle 5128">
              <a:extLst>
                <a:ext uri="{FF2B5EF4-FFF2-40B4-BE49-F238E27FC236}">
                  <a16:creationId xmlns:a16="http://schemas.microsoft.com/office/drawing/2014/main" id="{1506AA53-E761-6881-5941-313119CC7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60503" y="1713600"/>
              <a:ext cx="4431496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130" name="Rectangle 5129">
              <a:extLst>
                <a:ext uri="{FF2B5EF4-FFF2-40B4-BE49-F238E27FC236}">
                  <a16:creationId xmlns:a16="http://schemas.microsoft.com/office/drawing/2014/main" id="{844707E7-29B6-36B5-B4C4-6160DFDB9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09" y="-11586"/>
              <a:ext cx="3264743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1" name="Rectangle 5130">
              <a:extLst>
                <a:ext uri="{FF2B5EF4-FFF2-40B4-BE49-F238E27FC236}">
                  <a16:creationId xmlns:a16="http://schemas.microsoft.com/office/drawing/2014/main" id="{2C1A8476-48ED-D7D6-F383-338B2F00A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547151" y="1202115"/>
              <a:ext cx="6872341" cy="4431494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D6B3BF-9EAA-8FC6-5BC2-F8E1E8DF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8214" y="1489364"/>
            <a:ext cx="3310215" cy="3136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Moonshot</a:t>
            </a:r>
          </a:p>
        </p:txBody>
      </p:sp>
      <p:pic>
        <p:nvPicPr>
          <p:cNvPr id="5122" name="Picture 2" descr="How to Create a Moonshot Culture">
            <a:extLst>
              <a:ext uri="{FF2B5EF4-FFF2-40B4-BE49-F238E27FC236}">
                <a16:creationId xmlns:a16="http://schemas.microsoft.com/office/drawing/2014/main" id="{EA96D989-293E-6D7C-7249-E51AB24F41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r="8398" b="1"/>
          <a:stretch/>
        </p:blipFill>
        <p:spPr bwMode="auto">
          <a:xfrm>
            <a:off x="1" y="-7623"/>
            <a:ext cx="7760508" cy="6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80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1429da9-e4ad-45f9-9a6f-cd126a64274b}" enabled="0" method="" siteId="{21429da9-e4ad-45f9-9a6f-cd126a6427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2263</TotalTime>
  <Words>2882</Words>
  <Application>Microsoft Office PowerPoint</Application>
  <PresentationFormat>Widescreen</PresentationFormat>
  <Paragraphs>425</Paragraphs>
  <Slides>87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3" baseType="lpstr">
      <vt:lpstr>Aptos</vt:lpstr>
      <vt:lpstr>Aptos Display</vt:lpstr>
      <vt:lpstr>Arial</vt:lpstr>
      <vt:lpstr>Consolas</vt:lpstr>
      <vt:lpstr>Lucida Console</vt:lpstr>
      <vt:lpstr>Office Theme</vt:lpstr>
      <vt:lpstr>Informatica Thema H: Databases   Lucas Jellema 5 dubbeluren –  november en december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Lucas Jellema</vt:lpstr>
      <vt:lpstr>PowerPoint Presentation</vt:lpstr>
      <vt:lpstr>Moonshot</vt:lpstr>
      <vt:lpstr>Hét grote thema…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Databases</vt:lpstr>
      <vt:lpstr>Wat is een database?</vt:lpstr>
      <vt:lpstr>Wat is een database?</vt:lpstr>
      <vt:lpstr>Applicatie Architectuur</vt:lpstr>
      <vt:lpstr>Foto uit TGV</vt:lpstr>
      <vt:lpstr>Onderwerpen in Thema H</vt:lpstr>
      <vt:lpstr>SQL</vt:lpstr>
      <vt:lpstr>PowerPoint Presentation</vt:lpstr>
      <vt:lpstr>PowerPoint Presentation</vt:lpstr>
      <vt:lpstr>PowerPoint Presentation</vt:lpstr>
      <vt:lpstr>Opdracht</vt:lpstr>
      <vt:lpstr>Tweede IMDb Zoekopdracht</vt:lpstr>
      <vt:lpstr>Opdracht 1 - Oplossing</vt:lpstr>
      <vt:lpstr>Opdracht 1 - Oplossing</vt:lpstr>
      <vt:lpstr>PowerPoint Presentation</vt:lpstr>
      <vt:lpstr>Tweede IMDb Zoekopdracht - Oplossing</vt:lpstr>
      <vt:lpstr>Tweede IMDb Zoekopdracht - Oplossing</vt:lpstr>
      <vt:lpstr>Evaluatie</vt:lpstr>
      <vt:lpstr>De SQL Query voor opdracht 1</vt:lpstr>
      <vt:lpstr>De SQL Query voor opdracht 1</vt:lpstr>
      <vt:lpstr>De SQL Query voor opdracht 1</vt:lpstr>
      <vt:lpstr>De SQL Query voor opdracht 1</vt:lpstr>
      <vt:lpstr>De SQL Query voor opdracht 2</vt:lpstr>
      <vt:lpstr>De SQL Query voor opdracht 2</vt:lpstr>
      <vt:lpstr>De SQL Query voor opdracht 2</vt:lpstr>
      <vt:lpstr>De SQL Query voor opdracht 2</vt:lpstr>
      <vt:lpstr>Volgende stap</vt:lpstr>
      <vt:lpstr>Er zijn verschillende indexen</vt:lpstr>
      <vt:lpstr>Zoekopdracht (met indexen)</vt:lpstr>
      <vt:lpstr>Zoekopdracht (met indexen)</vt:lpstr>
      <vt:lpstr>Zoekopdracht (met indexen)</vt:lpstr>
      <vt:lpstr>Zoekopdracht (met indexen)</vt:lpstr>
      <vt:lpstr>Evaluatie Indexen</vt:lpstr>
      <vt:lpstr>Data Manipulatie</vt:lpstr>
      <vt:lpstr>Data-manipulatie op papier</vt:lpstr>
      <vt:lpstr>Data-manipulatie op papier</vt:lpstr>
      <vt:lpstr>Zoekopdracht</vt:lpstr>
      <vt:lpstr>Zoekopdracht</vt:lpstr>
      <vt:lpstr>Zoekopdracht</vt:lpstr>
      <vt:lpstr>“Be the SQL query engine”</vt:lpstr>
      <vt:lpstr>Opdracht 1</vt:lpstr>
      <vt:lpstr>Opdracht 2</vt:lpstr>
      <vt:lpstr>Opdracht 3</vt:lpstr>
      <vt:lpstr>SQL</vt:lpstr>
      <vt:lpstr>PowerPoint Presentation</vt:lpstr>
      <vt:lpstr>Introductie DuckDB</vt:lpstr>
      <vt:lpstr>Demo DuckDB</vt:lpstr>
      <vt:lpstr>Opdracht</vt:lpstr>
      <vt:lpstr>Opdracht</vt:lpstr>
      <vt:lpstr>Introductie van DDL en DML</vt:lpstr>
      <vt:lpstr>DML = Data Manipulation Language</vt:lpstr>
      <vt:lpstr>DELETE</vt:lpstr>
      <vt:lpstr>INSERT</vt:lpstr>
      <vt:lpstr>UPDATE</vt:lpstr>
      <vt:lpstr>UPDATE – meerdere kolommen</vt:lpstr>
      <vt:lpstr>Opdracht</vt:lpstr>
      <vt:lpstr>Terugblik</vt:lpstr>
      <vt:lpstr>Volgende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Jellema</dc:creator>
  <cp:lastModifiedBy>Lucas Jellema</cp:lastModifiedBy>
  <cp:revision>2</cp:revision>
  <dcterms:created xsi:type="dcterms:W3CDTF">2024-09-13T05:19:30Z</dcterms:created>
  <dcterms:modified xsi:type="dcterms:W3CDTF">2024-11-10T10:35:16Z</dcterms:modified>
</cp:coreProperties>
</file>